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14"/>
    <a:srgbClr val="F0D154"/>
    <a:srgbClr val="AC953D"/>
    <a:srgbClr val="FFEAE8"/>
    <a:srgbClr val="0076C0"/>
    <a:srgbClr val="005695"/>
    <a:srgbClr val="001F49"/>
    <a:srgbClr val="44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7"/>
    <p:restoredTop sz="94725"/>
  </p:normalViewPr>
  <p:slideViewPr>
    <p:cSldViewPr>
      <p:cViewPr>
        <p:scale>
          <a:sx n="150" d="100"/>
          <a:sy n="150" d="100"/>
        </p:scale>
        <p:origin x="1416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6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6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6C0"/>
                </a:solidFill>
              </a:defRPr>
            </a:lvl1pPr>
          </a:lstStyle>
          <a:p>
            <a:fld id="{915AFEFB-1275-4DA1-80F5-6539FC984E4C}" type="datetimeFigureOut">
              <a:rPr lang="en-US" smtClean="0"/>
              <a:pPr/>
              <a:t>7/21/17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6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6C0"/>
                </a:solidFill>
              </a:defRPr>
            </a:lvl1pPr>
          </a:lstStyle>
          <a:p>
            <a:fld id="{A9D7389E-F94C-4C81-918A-5C93E9FC6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1F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56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56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56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56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56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679704"/>
            <a:ext cx="4660900" cy="4474464"/>
          </a:xfrm>
          <a:prstGeom prst="rect">
            <a:avLst/>
          </a:prstGeom>
        </p:spPr>
      </p:pic>
      <p:pic>
        <p:nvPicPr>
          <p:cNvPr id="6" name="Picture 5" descr="bwb_tex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29200"/>
            <a:ext cx="3911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4974336"/>
            <a:ext cx="1247775" cy="1197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730782"/>
            <a:ext cx="5486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smtClean="0">
                <a:solidFill>
                  <a:srgbClr val="FFDC14"/>
                </a:solidFill>
                <a:latin typeface="Century Gothic" charset="0"/>
              </a:rPr>
              <a:t>Point One</a:t>
            </a:r>
            <a:r>
              <a:rPr lang="en-US" smtClean="0">
                <a:solidFill>
                  <a:srgbClr val="FFEAE8"/>
                </a:solidFill>
              </a:rPr>
              <a:t/>
            </a:r>
            <a:br>
              <a:rPr lang="en-US" smtClean="0">
                <a:solidFill>
                  <a:srgbClr val="FFEAE8"/>
                </a:solidFill>
              </a:rPr>
            </a:br>
            <a:r>
              <a:rPr lang="en-US" sz="2800" smtClean="0">
                <a:solidFill>
                  <a:srgbClr val="FFEAE8"/>
                </a:solidFill>
                <a:latin typeface="Century Gothic" charset="0"/>
              </a:rPr>
              <a:t>Text </a:t>
            </a: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can go here like this</a:t>
            </a:r>
            <a:r>
              <a:rPr lang="en-US" sz="3200" dirty="0">
                <a:solidFill>
                  <a:srgbClr val="FFEAE8"/>
                </a:solidFill>
                <a:latin typeface="Century Gothic" charset="0"/>
              </a:rPr>
              <a:t>.</a:t>
            </a: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/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this.</a:t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this.</a:t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</a:t>
            </a:r>
            <a:r>
              <a:rPr lang="en-US" sz="2800" dirty="0">
                <a:solidFill>
                  <a:srgbClr val="FFEAE8"/>
                </a:solidFill>
              </a:rPr>
              <a:t>.</a:t>
            </a:r>
            <a:br>
              <a:rPr lang="en-US" sz="2800" dirty="0">
                <a:solidFill>
                  <a:srgbClr val="FFEAE8"/>
                </a:solidFill>
              </a:rPr>
            </a:br>
            <a:endParaRPr lang="en-US" sz="2800" dirty="0" smtClean="0">
              <a:solidFill>
                <a:srgbClr val="FFEAE8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bwb_tex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62600"/>
            <a:ext cx="1676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</a:extLst>
          </a:blip>
          <a:srcRect/>
          <a:stretch>
            <a:fillRect l="-33000" t="-3000" r="-3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3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ve Thresholds">
      <a:dk1>
        <a:srgbClr val="003B6E"/>
      </a:dk1>
      <a:lt1>
        <a:srgbClr val="005695"/>
      </a:lt1>
      <a:dk2>
        <a:srgbClr val="001F49"/>
      </a:dk2>
      <a:lt2>
        <a:srgbClr val="0076C0"/>
      </a:lt2>
      <a:accent1>
        <a:srgbClr val="44AD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C0"/>
      </a:hlink>
      <a:folHlink>
        <a:srgbClr val="44ADE2"/>
      </a:folHlink>
    </a:clrScheme>
    <a:fontScheme name="ONS 2014">
      <a:majorFont>
        <a:latin typeface="Century Gothic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Frutiger 45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Letkewicz</dc:creator>
  <cp:lastModifiedBy>Jonathan Gay</cp:lastModifiedBy>
  <cp:revision>30</cp:revision>
  <dcterms:created xsi:type="dcterms:W3CDTF">2014-07-10T16:21:03Z</dcterms:created>
  <dcterms:modified xsi:type="dcterms:W3CDTF">2017-07-21T20:11:38Z</dcterms:modified>
</cp:coreProperties>
</file>