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5" r:id="rId3"/>
    <p:sldId id="266" r:id="rId4"/>
    <p:sldId id="267" r:id="rId5"/>
    <p:sldId id="268" r:id="rId6"/>
    <p:sldId id="269" r:id="rId7"/>
    <p:sldId id="270" r:id="rId8"/>
    <p:sldId id="271" r:id="rId9"/>
    <p:sldId id="272" r:id="rId10"/>
    <p:sldId id="273" r:id="rId11"/>
    <p:sldId id="274" r:id="rId12"/>
    <p:sldId id="284" r:id="rId13"/>
    <p:sldId id="276" r:id="rId14"/>
    <p:sldId id="278" r:id="rId15"/>
    <p:sldId id="279" r:id="rId16"/>
    <p:sldId id="280" r:id="rId17"/>
    <p:sldId id="281" r:id="rId18"/>
    <p:sldId id="282" r:id="rId19"/>
    <p:sldId id="283" r:id="rId20"/>
  </p:sldIdLst>
  <p:sldSz cx="9144000" cy="6858000" type="screen4x3"/>
  <p:notesSz cx="6858000" cy="9144000"/>
  <p:defaultTextStyle>
    <a:defPPr marL="0" marR="0" indent="0" algn="l" defTabSz="576072" rtl="0" fontAlgn="auto" latinLnBrk="1"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defRPr>
    </a:defPPr>
    <a:lvl1pPr marL="0" marR="0" indent="0" algn="ctr" defTabSz="344043"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Gill Sans"/>
      </a:defRPr>
    </a:lvl1pPr>
    <a:lvl2pPr marL="0" marR="0" indent="144018" algn="ctr" defTabSz="344043"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Gill Sans"/>
      </a:defRPr>
    </a:lvl2pPr>
    <a:lvl3pPr marL="0" marR="0" indent="288036" algn="ctr" defTabSz="344043"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Gill Sans"/>
      </a:defRPr>
    </a:lvl3pPr>
    <a:lvl4pPr marL="0" marR="0" indent="432054" algn="ctr" defTabSz="344043"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Gill Sans"/>
      </a:defRPr>
    </a:lvl4pPr>
    <a:lvl5pPr marL="0" marR="0" indent="576072" algn="ctr" defTabSz="344043"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Gill Sans"/>
      </a:defRPr>
    </a:lvl5pPr>
    <a:lvl6pPr marL="0" marR="0" indent="720090" algn="ctr" defTabSz="344043"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Gill Sans"/>
      </a:defRPr>
    </a:lvl6pPr>
    <a:lvl7pPr marL="0" marR="0" indent="864108" algn="ctr" defTabSz="344043"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Gill Sans"/>
      </a:defRPr>
    </a:lvl7pPr>
    <a:lvl8pPr marL="0" marR="0" indent="1008126" algn="ctr" defTabSz="344043"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Gill Sans"/>
      </a:defRPr>
    </a:lvl8pPr>
    <a:lvl9pPr marL="0" marR="0" indent="1152144" algn="ctr" defTabSz="344043"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FFFFFF"/>
        </a:solidFill>
        <a:effectLst/>
        <a:uFillTx/>
        <a:latin typeface="+mn-lt"/>
        <a:ea typeface="+mn-ea"/>
        <a:cs typeface="+mn-cs"/>
        <a:sym typeface="Gill San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DB913"/>
    <a:srgbClr val="001F49"/>
    <a:srgbClr val="003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a:font>
          <a:latin typeface="Helvetica Light"/>
          <a:ea typeface="Helvetica Light"/>
          <a:cs typeface="Helvetica Light"/>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a:font>
          <a:latin typeface="Helvetica Light"/>
          <a:ea typeface="Helvetica Light"/>
          <a:cs typeface="Helvetica Light"/>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a:font>
          <a:latin typeface="Helvetica Light"/>
          <a:ea typeface="Helvetica Light"/>
          <a:cs typeface="Helvetica Light"/>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a:font>
          <a:latin typeface="Helvetica Light"/>
          <a:ea typeface="Helvetica Light"/>
          <a:cs typeface="Helvetica Light"/>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1" autoAdjust="0"/>
    <p:restoredTop sz="94631" autoAdjust="0"/>
  </p:normalViewPr>
  <p:slideViewPr>
    <p:cSldViewPr snapToGrid="0" snapToObjects="1">
      <p:cViewPr varScale="1">
        <p:scale>
          <a:sx n="187" d="100"/>
          <a:sy n="187" d="100"/>
        </p:scale>
        <p:origin x="-40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4847013"/>
      </p:ext>
    </p:extLst>
  </p:cSld>
  <p:clrMap bg1="lt1" tx1="dk1" bg2="lt2" tx2="dk2" accent1="accent1" accent2="accent2" accent3="accent3" accent4="accent4" accent5="accent5" accent6="accent6" hlink="hlink" folHlink="folHlink"/>
  <p:notesStyle>
    <a:lvl1pPr defTabSz="344043" latinLnBrk="0">
      <a:defRPr sz="1300">
        <a:latin typeface="Lucida Grande"/>
        <a:ea typeface="Lucida Grande"/>
        <a:cs typeface="Lucida Grande"/>
        <a:sym typeface="Lucida Grande"/>
      </a:defRPr>
    </a:lvl1pPr>
    <a:lvl2pPr indent="144018" defTabSz="344043" latinLnBrk="0">
      <a:defRPr sz="1300">
        <a:latin typeface="Lucida Grande"/>
        <a:ea typeface="Lucida Grande"/>
        <a:cs typeface="Lucida Grande"/>
        <a:sym typeface="Lucida Grande"/>
      </a:defRPr>
    </a:lvl2pPr>
    <a:lvl3pPr indent="288036" defTabSz="344043" latinLnBrk="0">
      <a:defRPr sz="1300">
        <a:latin typeface="Lucida Grande"/>
        <a:ea typeface="Lucida Grande"/>
        <a:cs typeface="Lucida Grande"/>
        <a:sym typeface="Lucida Grande"/>
      </a:defRPr>
    </a:lvl3pPr>
    <a:lvl4pPr indent="432054" defTabSz="344043" latinLnBrk="0">
      <a:defRPr sz="1300">
        <a:latin typeface="Lucida Grande"/>
        <a:ea typeface="Lucida Grande"/>
        <a:cs typeface="Lucida Grande"/>
        <a:sym typeface="Lucida Grande"/>
      </a:defRPr>
    </a:lvl4pPr>
    <a:lvl5pPr indent="576072" defTabSz="344043" latinLnBrk="0">
      <a:defRPr sz="1300">
        <a:latin typeface="Lucida Grande"/>
        <a:ea typeface="Lucida Grande"/>
        <a:cs typeface="Lucida Grande"/>
        <a:sym typeface="Lucida Grande"/>
      </a:defRPr>
    </a:lvl5pPr>
    <a:lvl6pPr indent="720090" defTabSz="344043" latinLnBrk="0">
      <a:defRPr sz="1300">
        <a:latin typeface="Lucida Grande"/>
        <a:ea typeface="Lucida Grande"/>
        <a:cs typeface="Lucida Grande"/>
        <a:sym typeface="Lucida Grande"/>
      </a:defRPr>
    </a:lvl6pPr>
    <a:lvl7pPr indent="864108" defTabSz="344043" latinLnBrk="0">
      <a:defRPr sz="1300">
        <a:latin typeface="Lucida Grande"/>
        <a:ea typeface="Lucida Grande"/>
        <a:cs typeface="Lucida Grande"/>
        <a:sym typeface="Lucida Grande"/>
      </a:defRPr>
    </a:lvl7pPr>
    <a:lvl8pPr indent="1008126" defTabSz="344043" latinLnBrk="0">
      <a:defRPr sz="1300">
        <a:latin typeface="Lucida Grande"/>
        <a:ea typeface="Lucida Grande"/>
        <a:cs typeface="Lucida Grande"/>
        <a:sym typeface="Lucida Grande"/>
      </a:defRPr>
    </a:lvl8pPr>
    <a:lvl9pPr indent="1152144" defTabSz="344043" latinLnBrk="0">
      <a:defRPr sz="13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rPr lang="en-US" dirty="0" smtClean="0"/>
              <a:t>With this slide, I’ll usually tell a story when</a:t>
            </a:r>
            <a:r>
              <a:rPr lang="en-US" baseline="0" dirty="0" smtClean="0"/>
              <a:t> sharing the Gospel wasn’t received well, and I felt awkward. It illustrates the fact that either it doesn’t feel like good news to us, or we fear that others around us won’t receive it as good news.</a:t>
            </a:r>
            <a:endParaRPr dirty="0"/>
          </a:p>
        </p:txBody>
      </p:sp>
    </p:spTree>
    <p:extLst>
      <p:ext uri="{BB962C8B-B14F-4D97-AF65-F5344CB8AC3E}">
        <p14:creationId xmlns:p14="http://schemas.microsoft.com/office/powerpoint/2010/main" val="110953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1143000" y="685800"/>
            <a:ext cx="4572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1649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a:t>
            </a:r>
            <a:r>
              <a:rPr lang="en-US" baseline="0" dirty="0" smtClean="0"/>
              <a:t>u hear the Big Story presented, listen for these three levels: personal, relational and systemic (or global, communal, etc.)</a:t>
            </a:r>
            <a:endParaRPr lang="en-US" dirty="0"/>
          </a:p>
        </p:txBody>
      </p:sp>
    </p:spTree>
    <p:extLst>
      <p:ext uri="{BB962C8B-B14F-4D97-AF65-F5344CB8AC3E}">
        <p14:creationId xmlns:p14="http://schemas.microsoft.com/office/powerpoint/2010/main" val="8025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1143000" y="685800"/>
            <a:ext cx="4572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6057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1143000" y="685800"/>
            <a:ext cx="4572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lang="en-US" dirty="0" smtClean="0"/>
              <a:t>Start: what is the world like?</a:t>
            </a:r>
            <a:r>
              <a:rPr lang="en-US" baseline="0" dirty="0" smtClean="0"/>
              <a:t> What do you see on the news? This circle is titled: Damaged by Evil.</a:t>
            </a:r>
            <a:endParaRPr dirty="0"/>
          </a:p>
        </p:txBody>
      </p:sp>
    </p:spTree>
    <p:extLst>
      <p:ext uri="{BB962C8B-B14F-4D97-AF65-F5344CB8AC3E}">
        <p14:creationId xmlns:p14="http://schemas.microsoft.com/office/powerpoint/2010/main" val="73601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143000" y="685800"/>
            <a:ext cx="4572000" cy="3429000"/>
          </a:xfrm>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rPr lang="en-US" dirty="0" smtClean="0"/>
              <a:t>The first circle: Designe</a:t>
            </a:r>
            <a:r>
              <a:rPr lang="en-US" baseline="0" dirty="0" smtClean="0"/>
              <a:t>d for Good.</a:t>
            </a:r>
            <a:endParaRPr dirty="0"/>
          </a:p>
        </p:txBody>
      </p:sp>
    </p:spTree>
    <p:extLst>
      <p:ext uri="{BB962C8B-B14F-4D97-AF65-F5344CB8AC3E}">
        <p14:creationId xmlns:p14="http://schemas.microsoft.com/office/powerpoint/2010/main" val="179142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1143000" y="685800"/>
            <a:ext cx="4572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rPr lang="en-US" dirty="0" smtClean="0"/>
              <a:t>Third circle: Restored for Better</a:t>
            </a:r>
            <a:endParaRPr dirty="0"/>
          </a:p>
        </p:txBody>
      </p:sp>
    </p:spTree>
    <p:extLst>
      <p:ext uri="{BB962C8B-B14F-4D97-AF65-F5344CB8AC3E}">
        <p14:creationId xmlns:p14="http://schemas.microsoft.com/office/powerpoint/2010/main" val="818858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1143000" y="685800"/>
            <a:ext cx="4572000" cy="3429000"/>
          </a:xfrm>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r>
              <a:rPr lang="en-US" dirty="0" smtClean="0"/>
              <a:t>Fourth</a:t>
            </a:r>
            <a:r>
              <a:rPr lang="en-US" baseline="0" dirty="0" smtClean="0"/>
              <a:t> Circle: Sent Together to Heal</a:t>
            </a:r>
            <a:endParaRPr dirty="0"/>
          </a:p>
        </p:txBody>
      </p:sp>
    </p:spTree>
    <p:extLst>
      <p:ext uri="{BB962C8B-B14F-4D97-AF65-F5344CB8AC3E}">
        <p14:creationId xmlns:p14="http://schemas.microsoft.com/office/powerpoint/2010/main" val="1479414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1143000" y="685800"/>
            <a:ext cx="4572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rPr lang="en-US" dirty="0" smtClean="0"/>
              <a:t>But</a:t>
            </a:r>
            <a:r>
              <a:rPr lang="en-US" baseline="0" dirty="0" smtClean="0"/>
              <a:t> you can’t go directly from Circle 2 to 4. You have to go through Jesus.</a:t>
            </a:r>
            <a:endParaRPr dirty="0"/>
          </a:p>
        </p:txBody>
      </p:sp>
    </p:spTree>
    <p:extLst>
      <p:ext uri="{BB962C8B-B14F-4D97-AF65-F5344CB8AC3E}">
        <p14:creationId xmlns:p14="http://schemas.microsoft.com/office/powerpoint/2010/main" val="956307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1143000" y="685800"/>
            <a:ext cx="4572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r>
              <a:rPr lang="en-US" dirty="0" smtClean="0"/>
              <a:t>A summary slide.</a:t>
            </a:r>
            <a:endParaRPr dirty="0"/>
          </a:p>
        </p:txBody>
      </p:sp>
    </p:spTree>
    <p:extLst>
      <p:ext uri="{BB962C8B-B14F-4D97-AF65-F5344CB8AC3E}">
        <p14:creationId xmlns:p14="http://schemas.microsoft.com/office/powerpoint/2010/main" val="88687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was younger, I was taught that the Gospel was about an individual’s decision to secure his or her place in the afterlife. And it is. But is that all?</a:t>
            </a:r>
            <a:endParaRPr lang="en-US" dirty="0"/>
          </a:p>
        </p:txBody>
      </p:sp>
    </p:spTree>
    <p:extLst>
      <p:ext uri="{BB962C8B-B14F-4D97-AF65-F5344CB8AC3E}">
        <p14:creationId xmlns:p14="http://schemas.microsoft.com/office/powerpoint/2010/main" val="65691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whenever I was told to find Scripture passages on the Gospel, I was invariably taught to look in the Pauline epistles. But Jesus also shared the Gospel. What was the Gospel that he taught?</a:t>
            </a:r>
            <a:endParaRPr lang="en-US" dirty="0"/>
          </a:p>
        </p:txBody>
      </p:sp>
    </p:spTree>
    <p:extLst>
      <p:ext uri="{BB962C8B-B14F-4D97-AF65-F5344CB8AC3E}">
        <p14:creationId xmlns:p14="http://schemas.microsoft.com/office/powerpoint/2010/main" val="189003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word Gospel comes from a Greek word which is translated here as “good news.” Jesus had a gospel to share. With this slide, feel free to unpack what Jesus’ Gospel given his historical and cultural context, although I’ll talk more about the “Kingdom of God” in the next slide.</a:t>
            </a:r>
            <a:endParaRPr lang="en-US" dirty="0"/>
          </a:p>
        </p:txBody>
      </p:sp>
    </p:spTree>
    <p:extLst>
      <p:ext uri="{BB962C8B-B14F-4D97-AF65-F5344CB8AC3E}">
        <p14:creationId xmlns:p14="http://schemas.microsoft.com/office/powerpoint/2010/main" val="165987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theologians talk about the Kingdom of God as the “effective range of God’s will.” Here’s what that means in less scholarly terms. The other smaller words represent characteristics of this Kingdom, though they don’t capture the entirety of the Kingdom in themselves. “Now and forever” talks about the already, not-yet Kingdom: that this Kingdom started with Jesus and is available to us now, but it will have its fullness at the end of history.</a:t>
            </a:r>
            <a:endParaRPr lang="en-US" dirty="0"/>
          </a:p>
        </p:txBody>
      </p:sp>
    </p:spTree>
    <p:extLst>
      <p:ext uri="{BB962C8B-B14F-4D97-AF65-F5344CB8AC3E}">
        <p14:creationId xmlns:p14="http://schemas.microsoft.com/office/powerpoint/2010/main" val="209532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1143000" y="685800"/>
            <a:ext cx="4572000" cy="342900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rPr lang="en-US" dirty="0" smtClean="0"/>
              <a:t>Both sides of</a:t>
            </a:r>
            <a:r>
              <a:rPr lang="en-US" baseline="0" dirty="0" smtClean="0"/>
              <a:t> the ampersand are true! The Gospel isn’t just for the individual, but it’s also communal (Colossians 1:15-20). It’s not just about a decision, although they are important, but it’s also about transformation in our lives (Luke 3:1-20). And it’s not just about the after-life, but also the life of mission to which we are called (Matthew 4:19). </a:t>
            </a:r>
            <a:endParaRPr dirty="0"/>
          </a:p>
        </p:txBody>
      </p:sp>
    </p:spTree>
    <p:extLst>
      <p:ext uri="{BB962C8B-B14F-4D97-AF65-F5344CB8AC3E}">
        <p14:creationId xmlns:p14="http://schemas.microsoft.com/office/powerpoint/2010/main" val="324807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when it came to sharing the Gospel on</a:t>
            </a:r>
            <a:r>
              <a:rPr lang="en-US" baseline="0" dirty="0" smtClean="0"/>
              <a:t> campus, I couldn’t just go out there and say, “The Kingdom of God is near.” They’d think I’m crazy. But when I’d get stuck, I’d revert to an older Gospel presentation that I knew. It was the Bridge Diagram, and it was really helpful for a generation to help people come back to God. But it was falling on deaf ears today. It was then I realized that I may need to create something visual to not only help someone present the Gospel, but to help us memorize it ourselves.</a:t>
            </a:r>
            <a:endParaRPr lang="en-US" dirty="0"/>
          </a:p>
        </p:txBody>
      </p:sp>
    </p:spTree>
    <p:extLst>
      <p:ext uri="{BB962C8B-B14F-4D97-AF65-F5344CB8AC3E}">
        <p14:creationId xmlns:p14="http://schemas.microsoft.com/office/powerpoint/2010/main" val="183366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list of what we set out to do with the Big Story – it’s purpose. </a:t>
            </a:r>
            <a:endParaRPr lang="en-US" dirty="0"/>
          </a:p>
        </p:txBody>
      </p:sp>
    </p:spTree>
    <p:extLst>
      <p:ext uri="{BB962C8B-B14F-4D97-AF65-F5344CB8AC3E}">
        <p14:creationId xmlns:p14="http://schemas.microsoft.com/office/powerpoint/2010/main" val="34307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disclaimers about the Big Story.</a:t>
            </a:r>
            <a:endParaRPr lang="en-US" dirty="0"/>
          </a:p>
        </p:txBody>
      </p:sp>
    </p:spTree>
    <p:extLst>
      <p:ext uri="{BB962C8B-B14F-4D97-AF65-F5344CB8AC3E}">
        <p14:creationId xmlns:p14="http://schemas.microsoft.com/office/powerpoint/2010/main" val="14837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650081" y="1152525"/>
            <a:ext cx="7836694" cy="2314575"/>
          </a:xfrm>
          <a:prstGeom prst="rect">
            <a:avLst/>
          </a:prstGeom>
        </p:spPr>
        <p:txBody>
          <a:bodyPr anchor="b"/>
          <a:lstStyle/>
          <a:p>
            <a:r>
              <a:rPr lang="en-US" dirty="0" smtClean="0"/>
              <a:t>TITLE TEXT</a:t>
            </a:r>
            <a:endParaRPr lang="en-US" dirty="0"/>
          </a:p>
        </p:txBody>
      </p:sp>
      <p:sp>
        <p:nvSpPr>
          <p:cNvPr id="12" name="Shape 12"/>
          <p:cNvSpPr>
            <a:spLocks noGrp="1"/>
          </p:cNvSpPr>
          <p:nvPr>
            <p:ph type="body" sz="quarter" idx="1"/>
          </p:nvPr>
        </p:nvSpPr>
        <p:spPr>
          <a:xfrm>
            <a:off x="650081" y="3533775"/>
            <a:ext cx="7836694" cy="790575"/>
          </a:xfrm>
          <a:prstGeom prst="rect">
            <a:avLst/>
          </a:prstGeom>
        </p:spPr>
        <p:txBody>
          <a:bodyPr anchor="t"/>
          <a:lstStyle>
            <a:lvl1pPr marL="0" indent="0" algn="ctr">
              <a:spcBef>
                <a:spcPts val="0"/>
              </a:spcBef>
              <a:buSzTx/>
              <a:buNone/>
              <a:defRPr sz="2000"/>
            </a:lvl1pPr>
            <a:lvl2pPr marL="0" indent="0" algn="ctr">
              <a:spcBef>
                <a:spcPts val="0"/>
              </a:spcBef>
              <a:buSzTx/>
              <a:buNone/>
              <a:defRPr sz="2000"/>
            </a:lvl2pPr>
            <a:lvl3pPr marL="0" indent="0" algn="ctr">
              <a:spcBef>
                <a:spcPts val="0"/>
              </a:spcBef>
              <a:buSzTx/>
              <a:buNone/>
              <a:defRPr sz="2000"/>
            </a:lvl3pPr>
            <a:lvl4pPr marL="0" indent="0" algn="ctr">
              <a:spcBef>
                <a:spcPts val="0"/>
              </a:spcBef>
              <a:buSzTx/>
              <a:buNone/>
              <a:defRPr sz="2000"/>
            </a:lvl4pPr>
            <a:lvl5pPr marL="0" indent="0" algn="ctr">
              <a:spcBef>
                <a:spcPts val="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5765006" y="1190625"/>
            <a:ext cx="2571750" cy="4572000"/>
          </a:xfrm>
          <a:prstGeom prst="rect">
            <a:avLst/>
          </a:prstGeom>
        </p:spPr>
        <p:txBody>
          <a:bodyPr lIns="57607" tIns="28803" rIns="57607" bIns="28803" anchor="t"/>
          <a:lstStyle/>
          <a:p>
            <a:endParaRPr/>
          </a:p>
        </p:txBody>
      </p:sp>
      <p:sp>
        <p:nvSpPr>
          <p:cNvPr id="88" name="Shape 88"/>
          <p:cNvSpPr>
            <a:spLocks noGrp="1"/>
          </p:cNvSpPr>
          <p:nvPr>
            <p:ph type="title" hasCustomPrompt="1"/>
          </p:nvPr>
        </p:nvSpPr>
        <p:spPr>
          <a:xfrm>
            <a:off x="650081" y="1076325"/>
            <a:ext cx="4707731" cy="2314575"/>
          </a:xfrm>
          <a:prstGeom prst="rect">
            <a:avLst/>
          </a:prstGeom>
        </p:spPr>
        <p:txBody>
          <a:bodyPr anchor="b"/>
          <a:lstStyle>
            <a:lvl1pPr>
              <a:defRPr sz="4000"/>
            </a:lvl1pPr>
          </a:lstStyle>
          <a:p>
            <a:r>
              <a:rPr lang="en-US" dirty="0" smtClean="0"/>
              <a:t>TITLE TEXT</a:t>
            </a:r>
            <a:endParaRPr lang="en-US" dirty="0"/>
          </a:p>
        </p:txBody>
      </p:sp>
      <p:sp>
        <p:nvSpPr>
          <p:cNvPr id="89" name="Shape 89"/>
          <p:cNvSpPr>
            <a:spLocks noGrp="1"/>
          </p:cNvSpPr>
          <p:nvPr>
            <p:ph type="body" sz="quarter" idx="1"/>
          </p:nvPr>
        </p:nvSpPr>
        <p:spPr>
          <a:xfrm>
            <a:off x="650081" y="3448050"/>
            <a:ext cx="4707731" cy="2314575"/>
          </a:xfrm>
          <a:prstGeom prst="rect">
            <a:avLst/>
          </a:prstGeom>
        </p:spPr>
        <p:txBody>
          <a:bodyPr anchor="t"/>
          <a:lstStyle>
            <a:lvl1pPr marL="0" indent="0" algn="ctr">
              <a:spcBef>
                <a:spcPts val="0"/>
              </a:spcBef>
              <a:buSzTx/>
              <a:buNone/>
              <a:defRPr sz="1900"/>
            </a:lvl1pPr>
            <a:lvl2pPr marL="0" indent="0" algn="ctr">
              <a:spcBef>
                <a:spcPts val="0"/>
              </a:spcBef>
              <a:buSzTx/>
              <a:buNone/>
              <a:defRPr sz="1900"/>
            </a:lvl2pPr>
            <a:lvl3pPr marL="0" indent="0" algn="ctr">
              <a:spcBef>
                <a:spcPts val="0"/>
              </a:spcBef>
              <a:buSzTx/>
              <a:buNone/>
              <a:defRPr sz="1900"/>
            </a:lvl3pPr>
            <a:lvl4pPr marL="0" indent="0" algn="ctr">
              <a:spcBef>
                <a:spcPts val="0"/>
              </a:spcBef>
              <a:buSzTx/>
              <a:buNone/>
              <a:defRPr sz="1900"/>
            </a:lvl4pPr>
            <a:lvl5pPr marL="0" indent="0" algn="ctr">
              <a:spcBef>
                <a:spcPts val="0"/>
              </a:spcBef>
              <a:buSzTx/>
              <a:buNone/>
              <a:defRPr sz="19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5765006" y="1190625"/>
            <a:ext cx="2571750" cy="4572000"/>
          </a:xfrm>
          <a:prstGeom prst="rect">
            <a:avLst/>
          </a:prstGeom>
          <a:effectLst>
            <a:reflection stA="50000" endPos="40000" dir="5400000" sy="-100000" algn="bl" rotWithShape="0"/>
          </a:effectLst>
        </p:spPr>
        <p:txBody>
          <a:bodyPr lIns="57607" tIns="28803" rIns="57607" bIns="28803" anchor="t"/>
          <a:lstStyle/>
          <a:p>
            <a:endParaRPr/>
          </a:p>
        </p:txBody>
      </p:sp>
      <p:sp>
        <p:nvSpPr>
          <p:cNvPr id="98" name="Shape 98"/>
          <p:cNvSpPr>
            <a:spLocks noGrp="1"/>
          </p:cNvSpPr>
          <p:nvPr>
            <p:ph type="title" hasCustomPrompt="1"/>
          </p:nvPr>
        </p:nvSpPr>
        <p:spPr>
          <a:xfrm>
            <a:off x="650081" y="1076325"/>
            <a:ext cx="4707731" cy="2314575"/>
          </a:xfrm>
          <a:prstGeom prst="rect">
            <a:avLst/>
          </a:prstGeom>
        </p:spPr>
        <p:txBody>
          <a:bodyPr anchor="b"/>
          <a:lstStyle>
            <a:lvl1pPr>
              <a:defRPr sz="4000"/>
            </a:lvl1pPr>
          </a:lstStyle>
          <a:p>
            <a:r>
              <a:rPr lang="en-US" dirty="0" smtClean="0"/>
              <a:t>TITLE TEXT</a:t>
            </a:r>
            <a:endParaRPr lang="en-US" dirty="0"/>
          </a:p>
        </p:txBody>
      </p:sp>
      <p:sp>
        <p:nvSpPr>
          <p:cNvPr id="99" name="Shape 99"/>
          <p:cNvSpPr>
            <a:spLocks noGrp="1"/>
          </p:cNvSpPr>
          <p:nvPr>
            <p:ph type="body" sz="quarter" idx="1"/>
          </p:nvPr>
        </p:nvSpPr>
        <p:spPr>
          <a:xfrm>
            <a:off x="650081" y="3448050"/>
            <a:ext cx="4707731" cy="2314575"/>
          </a:xfrm>
          <a:prstGeom prst="rect">
            <a:avLst/>
          </a:prstGeom>
        </p:spPr>
        <p:txBody>
          <a:bodyPr anchor="t"/>
          <a:lstStyle>
            <a:lvl1pPr marL="0" indent="0" algn="ctr">
              <a:spcBef>
                <a:spcPts val="0"/>
              </a:spcBef>
              <a:buSzTx/>
              <a:buNone/>
              <a:defRPr sz="1900"/>
            </a:lvl1pPr>
            <a:lvl2pPr marL="0" indent="0" algn="ctr">
              <a:spcBef>
                <a:spcPts val="0"/>
              </a:spcBef>
              <a:buSzTx/>
              <a:buNone/>
              <a:defRPr sz="1900"/>
            </a:lvl2pPr>
            <a:lvl3pPr marL="0" indent="0" algn="ctr">
              <a:spcBef>
                <a:spcPts val="0"/>
              </a:spcBef>
              <a:buSzTx/>
              <a:buNone/>
              <a:defRPr sz="1900"/>
            </a:lvl3pPr>
            <a:lvl4pPr marL="0" indent="0" algn="ctr">
              <a:spcBef>
                <a:spcPts val="0"/>
              </a:spcBef>
              <a:buSzTx/>
              <a:buNone/>
              <a:defRPr sz="1900"/>
            </a:lvl4pPr>
            <a:lvl5pPr marL="0" indent="0" algn="ctr">
              <a:spcBef>
                <a:spcPts val="0"/>
              </a:spcBef>
              <a:buSzTx/>
              <a:buNone/>
              <a:defRPr sz="19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5450681" y="2228850"/>
            <a:ext cx="2257425" cy="4019550"/>
          </a:xfrm>
          <a:prstGeom prst="rect">
            <a:avLst/>
          </a:prstGeom>
        </p:spPr>
        <p:txBody>
          <a:bodyPr lIns="57607" tIns="28803" rIns="57607" bIns="28803" anchor="t"/>
          <a:lstStyle/>
          <a:p>
            <a:endParaRPr/>
          </a:p>
        </p:txBody>
      </p:sp>
      <p:sp>
        <p:nvSpPr>
          <p:cNvPr id="108" name="Shape 108"/>
          <p:cNvSpPr>
            <a:spLocks noGrp="1"/>
          </p:cNvSpPr>
          <p:nvPr>
            <p:ph type="title" hasCustomPrompt="1"/>
          </p:nvPr>
        </p:nvSpPr>
        <p:spPr>
          <a:prstGeom prst="rect">
            <a:avLst/>
          </a:prstGeom>
        </p:spPr>
        <p:txBody>
          <a:bodyPr/>
          <a:lstStyle/>
          <a:p>
            <a:r>
              <a:rPr lang="en-US" dirty="0" smtClean="0"/>
              <a:t>TITLE TEXT</a:t>
            </a:r>
            <a:endParaRPr lang="en-US" dirty="0"/>
          </a:p>
        </p:txBody>
      </p:sp>
      <p:sp>
        <p:nvSpPr>
          <p:cNvPr id="109" name="Shape 109"/>
          <p:cNvSpPr>
            <a:spLocks noGrp="1"/>
          </p:cNvSpPr>
          <p:nvPr>
            <p:ph type="body" sz="half" idx="1"/>
          </p:nvPr>
        </p:nvSpPr>
        <p:spPr>
          <a:xfrm>
            <a:off x="650081" y="1952625"/>
            <a:ext cx="3829050" cy="4276725"/>
          </a:xfrm>
          <a:prstGeom prst="rect">
            <a:avLst/>
          </a:prstGeom>
        </p:spPr>
        <p:txBody>
          <a:bodyPr/>
          <a:lstStyle>
            <a:lvl1pPr marL="432054" indent="-296037">
              <a:spcBef>
                <a:spcPts val="2898"/>
              </a:spcBef>
              <a:defRPr sz="1800"/>
            </a:lvl1pPr>
            <a:lvl2pPr marL="616077" indent="-296037">
              <a:spcBef>
                <a:spcPts val="2898"/>
              </a:spcBef>
              <a:defRPr sz="1800"/>
            </a:lvl2pPr>
            <a:lvl3pPr marL="800100" indent="-296037">
              <a:spcBef>
                <a:spcPts val="2898"/>
              </a:spcBef>
              <a:defRPr sz="1800"/>
            </a:lvl3pPr>
            <a:lvl4pPr marL="992124" indent="-296037">
              <a:spcBef>
                <a:spcPts val="2898"/>
              </a:spcBef>
              <a:defRPr sz="1800"/>
            </a:lvl4pPr>
            <a:lvl5pPr marL="1176147" indent="-296037">
              <a:spcBef>
                <a:spcPts val="2898"/>
              </a:spcBef>
              <a:defRPr sz="1800"/>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hasCustomPrompt="1"/>
          </p:nvPr>
        </p:nvSpPr>
        <p:spPr>
          <a:prstGeom prst="rect">
            <a:avLst/>
          </a:prstGeom>
        </p:spPr>
        <p:txBody>
          <a:bodyPr/>
          <a:lstStyle/>
          <a:p>
            <a:r>
              <a:rPr lang="en-US" dirty="0" smtClean="0"/>
              <a:t>TITLE TEXT</a:t>
            </a:r>
            <a:endParaRPr lang="en-US" dirty="0"/>
          </a:p>
        </p:txBody>
      </p:sp>
      <p:sp>
        <p:nvSpPr>
          <p:cNvPr id="118" name="Shape 118"/>
          <p:cNvSpPr>
            <a:spLocks noGrp="1"/>
          </p:cNvSpPr>
          <p:nvPr>
            <p:ph type="body" sz="half" idx="1"/>
          </p:nvPr>
        </p:nvSpPr>
        <p:spPr>
          <a:xfrm>
            <a:off x="650081" y="1952625"/>
            <a:ext cx="3829050" cy="4276725"/>
          </a:xfrm>
          <a:prstGeom prst="rect">
            <a:avLst/>
          </a:prstGeom>
        </p:spPr>
        <p:txBody>
          <a:bodyPr/>
          <a:lstStyle>
            <a:lvl1pPr marL="432054" indent="-296037">
              <a:spcBef>
                <a:spcPts val="2898"/>
              </a:spcBef>
              <a:defRPr sz="1800"/>
            </a:lvl1pPr>
            <a:lvl2pPr marL="616077" indent="-296037">
              <a:spcBef>
                <a:spcPts val="2898"/>
              </a:spcBef>
              <a:defRPr sz="1800"/>
            </a:lvl2pPr>
            <a:lvl3pPr marL="800100" indent="-296037">
              <a:spcBef>
                <a:spcPts val="2898"/>
              </a:spcBef>
              <a:defRPr sz="1800"/>
            </a:lvl3pPr>
            <a:lvl4pPr marL="992124" indent="-296037">
              <a:spcBef>
                <a:spcPts val="2898"/>
              </a:spcBef>
              <a:defRPr sz="1800"/>
            </a:lvl4pPr>
            <a:lvl5pPr marL="1176147" indent="-296037">
              <a:spcBef>
                <a:spcPts val="2898"/>
              </a:spcBef>
              <a:defRPr sz="18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hasCustomPrompt="1"/>
          </p:nvPr>
        </p:nvSpPr>
        <p:spPr>
          <a:prstGeom prst="rect">
            <a:avLst/>
          </a:prstGeom>
        </p:spPr>
        <p:txBody>
          <a:bodyPr/>
          <a:lstStyle/>
          <a:p>
            <a:r>
              <a:rPr lang="en-US" dirty="0" smtClean="0"/>
              <a:t>TITLE TEXT</a:t>
            </a:r>
            <a:endParaRPr lang="en-US" dirty="0"/>
          </a:p>
        </p:txBody>
      </p:sp>
      <p:sp>
        <p:nvSpPr>
          <p:cNvPr id="127" name="Shape 127"/>
          <p:cNvSpPr>
            <a:spLocks noGrp="1"/>
          </p:cNvSpPr>
          <p:nvPr>
            <p:ph type="body" sz="half" idx="1"/>
          </p:nvPr>
        </p:nvSpPr>
        <p:spPr>
          <a:xfrm>
            <a:off x="4979194" y="1952625"/>
            <a:ext cx="3507581" cy="4276725"/>
          </a:xfrm>
          <a:prstGeom prst="rect">
            <a:avLst/>
          </a:prstGeom>
        </p:spPr>
        <p:txBody>
          <a:bodyPr/>
          <a:lstStyle>
            <a:lvl1pPr marL="432054" indent="-296037">
              <a:spcBef>
                <a:spcPts val="2898"/>
              </a:spcBef>
              <a:defRPr sz="1800"/>
            </a:lvl1pPr>
            <a:lvl2pPr marL="616077" indent="-296037">
              <a:spcBef>
                <a:spcPts val="2898"/>
              </a:spcBef>
              <a:defRPr sz="1800"/>
            </a:lvl2pPr>
            <a:lvl3pPr marL="800100" indent="-296037">
              <a:spcBef>
                <a:spcPts val="2898"/>
              </a:spcBef>
              <a:defRPr sz="1800"/>
            </a:lvl3pPr>
            <a:lvl4pPr marL="992124" indent="-296037">
              <a:spcBef>
                <a:spcPts val="2898"/>
              </a:spcBef>
              <a:defRPr sz="1800"/>
            </a:lvl4pPr>
            <a:lvl5pPr marL="1176147" indent="-296037">
              <a:spcBef>
                <a:spcPts val="2898"/>
              </a:spcBef>
              <a:defRPr sz="18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hasCustomPrompt="1"/>
          </p:nvPr>
        </p:nvSpPr>
        <p:spPr>
          <a:prstGeom prst="rect">
            <a:avLst/>
          </a:prstGeom>
        </p:spPr>
        <p:txBody>
          <a:bodyPr/>
          <a:lstStyle/>
          <a:p>
            <a:r>
              <a:rPr lang="en-US" dirty="0" smtClean="0"/>
              <a:t>TITLE TEXT</a:t>
            </a:r>
            <a:endParaRPr lang="en-US" dirty="0"/>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hasCustomPrompt="1"/>
          </p:nvPr>
        </p:nvSpPr>
        <p:spPr>
          <a:prstGeom prst="rect">
            <a:avLst/>
          </a:prstGeom>
        </p:spPr>
        <p:txBody>
          <a:bodyPr/>
          <a:lstStyle/>
          <a:p>
            <a:r>
              <a:rPr lang="en-US" dirty="0" smtClean="0"/>
              <a:t>TITLE TEXT</a:t>
            </a:r>
            <a:endParaRPr lang="en-US" dirty="0"/>
          </a:p>
        </p:txBody>
      </p:sp>
      <p:sp>
        <p:nvSpPr>
          <p:cNvPr id="30" name="Shape 30"/>
          <p:cNvSpPr>
            <a:spLocks noGrp="1"/>
          </p:cNvSpPr>
          <p:nvPr>
            <p:ph type="body" idx="1"/>
          </p:nvPr>
        </p:nvSpPr>
        <p:spPr>
          <a:prstGeom prst="rect">
            <a:avLst/>
          </a:prstGeom>
        </p:spPr>
        <p:txBody>
          <a:bodyPr numCol="2" spcCol="438855" anchor="t"/>
          <a:lstStyle>
            <a:lvl1pPr marL="432054" indent="-296037">
              <a:defRPr sz="1800"/>
            </a:lvl1pPr>
            <a:lvl2pPr marL="616077" indent="-296037">
              <a:defRPr sz="1800"/>
            </a:lvl2pPr>
            <a:lvl3pPr marL="800100" indent="-296037">
              <a:defRPr sz="1800"/>
            </a:lvl3pPr>
            <a:lvl4pPr marL="992124" indent="-296037">
              <a:defRPr sz="1800"/>
            </a:lvl4pPr>
            <a:lvl5pPr marL="1176147" indent="-296037">
              <a:defRPr sz="1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xfrm>
            <a:off x="650081" y="885825"/>
            <a:ext cx="7836694" cy="5076825"/>
          </a:xfrm>
          <a:prstGeom prst="rect">
            <a:avLst/>
          </a:prstGeom>
        </p:spPr>
        <p:txBody>
          <a:bodyPr/>
          <a:lstStyle>
            <a:lvl1pPr>
              <a:spcBef>
                <a:spcPts val="3087"/>
              </a:spcBef>
            </a:lvl1pPr>
            <a:lvl2pPr>
              <a:spcBef>
                <a:spcPts val="3087"/>
              </a:spcBef>
            </a:lvl2pPr>
            <a:lvl3pPr>
              <a:spcBef>
                <a:spcPts val="3087"/>
              </a:spcBef>
            </a:lvl3pPr>
            <a:lvl4pPr>
              <a:spcBef>
                <a:spcPts val="3087"/>
              </a:spcBef>
            </a:lvl4pPr>
            <a:lvl5pPr>
              <a:spcBef>
                <a:spcPts val="3087"/>
              </a:spcBef>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hasCustomPrompt="1"/>
          </p:nvPr>
        </p:nvSpPr>
        <p:spPr>
          <a:xfrm>
            <a:off x="935831" y="180975"/>
            <a:ext cx="7279481" cy="1724025"/>
          </a:xfrm>
          <a:prstGeom prst="rect">
            <a:avLst/>
          </a:prstGeom>
        </p:spPr>
        <p:txBody>
          <a:bodyPr/>
          <a:lstStyle/>
          <a:p>
            <a:r>
              <a:rPr lang="en-US" dirty="0" smtClean="0"/>
              <a:t>TITLE TEXT</a:t>
            </a:r>
            <a:endParaRPr lang="en-US" dirty="0"/>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hasCustomPrompt="1"/>
          </p:nvPr>
        </p:nvSpPr>
        <p:spPr>
          <a:xfrm>
            <a:off x="650081" y="2085975"/>
            <a:ext cx="7836694" cy="2676525"/>
          </a:xfrm>
          <a:prstGeom prst="rect">
            <a:avLst/>
          </a:prstGeom>
        </p:spPr>
        <p:txBody>
          <a:bodyPr/>
          <a:lstStyle/>
          <a:p>
            <a:r>
              <a:rPr lang="en-US" dirty="0" smtClean="0"/>
              <a:t>TITLE TEXT</a:t>
            </a:r>
            <a:endParaRPr lang="en-US" dirty="0"/>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607469" y="819150"/>
            <a:ext cx="3929063" cy="3924300"/>
          </a:xfrm>
          <a:prstGeom prst="rect">
            <a:avLst/>
          </a:prstGeom>
        </p:spPr>
        <p:txBody>
          <a:bodyPr lIns="57607" tIns="28803" rIns="57607" bIns="28803" anchor="t"/>
          <a:lstStyle/>
          <a:p>
            <a:endParaRPr/>
          </a:p>
        </p:txBody>
      </p:sp>
      <p:sp>
        <p:nvSpPr>
          <p:cNvPr id="70" name="Shape 70"/>
          <p:cNvSpPr>
            <a:spLocks noGrp="1"/>
          </p:cNvSpPr>
          <p:nvPr>
            <p:ph type="title" hasCustomPrompt="1"/>
          </p:nvPr>
        </p:nvSpPr>
        <p:spPr>
          <a:xfrm>
            <a:off x="650081" y="5181600"/>
            <a:ext cx="7836694" cy="1190625"/>
          </a:xfrm>
          <a:prstGeom prst="rect">
            <a:avLst/>
          </a:prstGeom>
        </p:spPr>
        <p:txBody>
          <a:bodyPr/>
          <a:lstStyle/>
          <a:p>
            <a:r>
              <a:rPr lang="en-US" dirty="0" smtClean="0"/>
              <a:t>TITLE TEXT</a:t>
            </a:r>
            <a:endParaRPr lang="en-US" dirty="0"/>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half" idx="13"/>
          </p:nvPr>
        </p:nvSpPr>
        <p:spPr>
          <a:xfrm>
            <a:off x="2607469" y="819150"/>
            <a:ext cx="3929063" cy="3924300"/>
          </a:xfrm>
          <a:prstGeom prst="rect">
            <a:avLst/>
          </a:prstGeom>
          <a:effectLst>
            <a:reflection stA="50000" endPos="40000" dir="5400000" sy="-100000" algn="bl" rotWithShape="0"/>
          </a:effectLst>
        </p:spPr>
        <p:txBody>
          <a:bodyPr lIns="57607" tIns="28803" rIns="57607" bIns="28803" anchor="t"/>
          <a:lstStyle/>
          <a:p>
            <a:endParaRPr/>
          </a:p>
        </p:txBody>
      </p:sp>
      <p:sp>
        <p:nvSpPr>
          <p:cNvPr id="79" name="Shape 79"/>
          <p:cNvSpPr>
            <a:spLocks noGrp="1"/>
          </p:cNvSpPr>
          <p:nvPr>
            <p:ph type="title" hasCustomPrompt="1"/>
          </p:nvPr>
        </p:nvSpPr>
        <p:spPr>
          <a:xfrm>
            <a:off x="650081" y="5181600"/>
            <a:ext cx="7836694" cy="1190625"/>
          </a:xfrm>
          <a:prstGeom prst="rect">
            <a:avLst/>
          </a:prstGeom>
        </p:spPr>
        <p:txBody>
          <a:bodyPr/>
          <a:lstStyle/>
          <a:p>
            <a:r>
              <a:rPr lang="en-US" dirty="0" smtClean="0"/>
              <a:t>TITLE TEXT</a:t>
            </a:r>
            <a:endParaRPr lang="en-US" dirty="0"/>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1F49"/>
            </a:gs>
            <a:gs pos="100000">
              <a:srgbClr val="003B6E"/>
            </a:gs>
          </a:gsLst>
          <a:lin ang="16200000" scaled="0"/>
          <a:tileRect/>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0081" y="180975"/>
            <a:ext cx="7836694" cy="1724025"/>
          </a:xfrm>
          <a:prstGeom prst="rect">
            <a:avLst/>
          </a:prstGeom>
          <a:ln w="12700">
            <a:miter lim="400000"/>
          </a:ln>
          <a:extLst>
            <a:ext uri="{C572A759-6A51-4108-AA02-DFA0A04FC94B}">
              <ma14:wrappingTextBoxFlag xmlns:ma14="http://schemas.microsoft.com/office/mac/drawingml/2011/main" val="1"/>
            </a:ext>
          </a:extLst>
        </p:spPr>
        <p:txBody>
          <a:bodyPr lIns="24003" tIns="24003" rIns="24003" bIns="24003" anchor="ctr"/>
          <a:lstStyle/>
          <a:p>
            <a:r>
              <a:rPr lang="en-US" dirty="0" smtClean="0"/>
              <a:t>TITLE TEXT</a:t>
            </a:r>
            <a:endParaRPr lang="en-US" dirty="0"/>
          </a:p>
        </p:txBody>
      </p:sp>
      <p:sp>
        <p:nvSpPr>
          <p:cNvPr id="3" name="Shape 3"/>
          <p:cNvSpPr>
            <a:spLocks noGrp="1"/>
          </p:cNvSpPr>
          <p:nvPr>
            <p:ph type="body" idx="1"/>
          </p:nvPr>
        </p:nvSpPr>
        <p:spPr>
          <a:xfrm>
            <a:off x="650081" y="1952625"/>
            <a:ext cx="7836694" cy="4276725"/>
          </a:xfrm>
          <a:prstGeom prst="rect">
            <a:avLst/>
          </a:prstGeom>
          <a:ln w="12700">
            <a:miter lim="400000"/>
          </a:ln>
          <a:extLst>
            <a:ext uri="{C572A759-6A51-4108-AA02-DFA0A04FC94B}">
              <ma14:wrappingTextBoxFlag xmlns:ma14="http://schemas.microsoft.com/office/mac/drawingml/2011/main" val="1"/>
            </a:ext>
          </a:extLst>
        </p:spPr>
        <p:txBody>
          <a:bodyPr lIns="24003" tIns="24003" rIns="24003" bIns="24003" anchor="ct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65418" y="6534150"/>
            <a:ext cx="203640" cy="202363"/>
          </a:xfrm>
          <a:prstGeom prst="rect">
            <a:avLst/>
          </a:prstGeom>
          <a:ln w="12700">
            <a:miter lim="400000"/>
          </a:ln>
        </p:spPr>
        <p:txBody>
          <a:bodyPr wrap="none" lIns="24003" tIns="24003" rIns="24003" bIns="24003">
            <a:spAutoFit/>
          </a:bodyPr>
          <a:lstStyle>
            <a:lvl1pPr>
              <a:defRPr sz="1000"/>
            </a:lvl1pPr>
          </a:lstStyle>
          <a:p>
            <a:fld id="{86CB4B4D-7CA3-9044-876B-883B54F8677D}" type="slidenum">
              <a:t>‹#›</a:t>
            </a:fld>
            <a:endParaRPr/>
          </a:p>
        </p:txBody>
      </p:sp>
      <p:pic>
        <p:nvPicPr>
          <p:cNvPr id="6" name="Picture 5" descr="InterVarsity NO trademark white.png"/>
          <p:cNvPicPr>
            <a:picLocks noChangeAspect="1"/>
          </p:cNvPicPr>
          <p:nvPr userDrawn="1"/>
        </p:nvPicPr>
        <p:blipFill>
          <a:blip r:embed="rId16" cstate="print">
            <a:alphaModFix amt="28000"/>
            <a:extLst>
              <a:ext uri="{28A0092B-C50C-407E-A947-70E740481C1C}">
                <a14:useLocalDpi xmlns:a14="http://schemas.microsoft.com/office/drawing/2010/main" val="0"/>
              </a:ext>
            </a:extLst>
          </a:blip>
          <a:stretch>
            <a:fillRect/>
          </a:stretch>
        </p:blipFill>
        <p:spPr>
          <a:xfrm>
            <a:off x="6855315" y="341530"/>
            <a:ext cx="1828800" cy="140469"/>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marL="0" marR="0" indent="0" algn="ctr" defTabSz="344043" rtl="0" latinLnBrk="0">
        <a:lnSpc>
          <a:spcPct val="100000"/>
        </a:lnSpc>
        <a:spcBef>
          <a:spcPts val="0"/>
        </a:spcBef>
        <a:spcAft>
          <a:spcPts val="0"/>
        </a:spcAft>
        <a:buClrTx/>
        <a:buSzTx/>
        <a:buFontTx/>
        <a:buNone/>
        <a:tabLst/>
        <a:defRPr sz="4800" b="0" i="0" u="none" strike="noStrike" cap="none" spc="0" baseline="0">
          <a:ln>
            <a:noFill/>
          </a:ln>
          <a:solidFill>
            <a:srgbClr val="FDB913"/>
          </a:solidFill>
          <a:uFillTx/>
          <a:latin typeface="Century Gothic"/>
          <a:ea typeface="+mn-ea"/>
          <a:cs typeface="Century Gothic"/>
          <a:sym typeface="Gill Sans"/>
        </a:defRPr>
      </a:lvl1pPr>
      <a:lvl2pPr marL="0" marR="0" indent="144018"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2pPr>
      <a:lvl3pPr marL="0" marR="0" indent="288036"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3pPr>
      <a:lvl4pPr marL="0" marR="0" indent="432054"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4pPr>
      <a:lvl5pPr marL="0" marR="0" indent="576072"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5pPr>
      <a:lvl6pPr marL="0" marR="0" indent="720090"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6pPr>
      <a:lvl7pPr marL="0" marR="0" indent="864108"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7pPr>
      <a:lvl8pPr marL="0" marR="0" indent="1008126"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8pPr>
      <a:lvl9pPr marL="0" marR="0" indent="1152144"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9pPr>
    </p:titleStyle>
    <p:bodyStyle>
      <a:lvl1pPr marL="472059" marR="0" indent="-336042" algn="l" defTabSz="344043" latinLnBrk="0">
        <a:lnSpc>
          <a:spcPct val="100000"/>
        </a:lnSpc>
        <a:spcBef>
          <a:spcPts val="2205"/>
        </a:spcBef>
        <a:spcAft>
          <a:spcPts val="0"/>
        </a:spcAft>
        <a:buClrTx/>
        <a:buSzPct val="171000"/>
        <a:buFontTx/>
        <a:buChar char="•"/>
        <a:tabLst/>
        <a:defRPr sz="2300" b="0" i="0" u="none" strike="noStrike" cap="none" spc="0" baseline="0">
          <a:ln>
            <a:noFill/>
          </a:ln>
          <a:solidFill>
            <a:srgbClr val="FFFFFF"/>
          </a:solidFill>
          <a:uFillTx/>
          <a:latin typeface="Trebuchet MS"/>
          <a:ea typeface="+mn-ea"/>
          <a:cs typeface="Trebuchet MS"/>
          <a:sym typeface="Gill Sans"/>
        </a:defRPr>
      </a:lvl1pPr>
      <a:lvl2pPr marL="656082" marR="0" indent="-336042" algn="l" defTabSz="344043" latinLnBrk="0">
        <a:lnSpc>
          <a:spcPct val="100000"/>
        </a:lnSpc>
        <a:spcBef>
          <a:spcPts val="2205"/>
        </a:spcBef>
        <a:spcAft>
          <a:spcPts val="0"/>
        </a:spcAft>
        <a:buClrTx/>
        <a:buSzPct val="171000"/>
        <a:buFontTx/>
        <a:buChar char="•"/>
        <a:tabLst/>
        <a:defRPr sz="2300" b="0" i="0" u="none" strike="noStrike" cap="none" spc="0" baseline="0">
          <a:ln>
            <a:noFill/>
          </a:ln>
          <a:solidFill>
            <a:srgbClr val="FFFFFF"/>
          </a:solidFill>
          <a:uFillTx/>
          <a:latin typeface="Trebuchet MS"/>
          <a:ea typeface="+mn-ea"/>
          <a:cs typeface="Trebuchet MS"/>
          <a:sym typeface="Gill Sans"/>
        </a:defRPr>
      </a:lvl2pPr>
      <a:lvl3pPr marL="840105" marR="0" indent="-336042" algn="l" defTabSz="344043" latinLnBrk="0">
        <a:lnSpc>
          <a:spcPct val="100000"/>
        </a:lnSpc>
        <a:spcBef>
          <a:spcPts val="2205"/>
        </a:spcBef>
        <a:spcAft>
          <a:spcPts val="0"/>
        </a:spcAft>
        <a:buClrTx/>
        <a:buSzPct val="171000"/>
        <a:buFontTx/>
        <a:buChar char="•"/>
        <a:tabLst/>
        <a:defRPr sz="2300" b="0" i="0" u="none" strike="noStrike" cap="none" spc="0" baseline="0">
          <a:ln>
            <a:noFill/>
          </a:ln>
          <a:solidFill>
            <a:srgbClr val="FFFFFF"/>
          </a:solidFill>
          <a:uFillTx/>
          <a:latin typeface="Trebuchet MS"/>
          <a:ea typeface="+mn-ea"/>
          <a:cs typeface="Trebuchet MS"/>
          <a:sym typeface="Gill Sans"/>
        </a:defRPr>
      </a:lvl3pPr>
      <a:lvl4pPr marL="1032129" marR="0" indent="-336042" algn="l" defTabSz="344043" latinLnBrk="0">
        <a:lnSpc>
          <a:spcPct val="100000"/>
        </a:lnSpc>
        <a:spcBef>
          <a:spcPts val="2205"/>
        </a:spcBef>
        <a:spcAft>
          <a:spcPts val="0"/>
        </a:spcAft>
        <a:buClrTx/>
        <a:buSzPct val="171000"/>
        <a:buFontTx/>
        <a:buChar char="•"/>
        <a:tabLst/>
        <a:defRPr sz="2300" b="0" i="0" u="none" strike="noStrike" cap="none" spc="0" baseline="0">
          <a:ln>
            <a:noFill/>
          </a:ln>
          <a:solidFill>
            <a:srgbClr val="FFFFFF"/>
          </a:solidFill>
          <a:uFillTx/>
          <a:latin typeface="Trebuchet MS"/>
          <a:ea typeface="+mn-ea"/>
          <a:cs typeface="Trebuchet MS"/>
          <a:sym typeface="Gill Sans"/>
        </a:defRPr>
      </a:lvl4pPr>
      <a:lvl5pPr marL="1216152" marR="0" indent="-336042" algn="l" defTabSz="344043" latinLnBrk="0">
        <a:lnSpc>
          <a:spcPct val="100000"/>
        </a:lnSpc>
        <a:spcBef>
          <a:spcPts val="2205"/>
        </a:spcBef>
        <a:spcAft>
          <a:spcPts val="0"/>
        </a:spcAft>
        <a:buClrTx/>
        <a:buSzPct val="171000"/>
        <a:buFontTx/>
        <a:buChar char="•"/>
        <a:tabLst/>
        <a:defRPr sz="2300" b="0" i="0" u="none" strike="noStrike" cap="none" spc="0" baseline="0">
          <a:ln>
            <a:noFill/>
          </a:ln>
          <a:solidFill>
            <a:srgbClr val="FFFFFF"/>
          </a:solidFill>
          <a:uFillTx/>
          <a:latin typeface="Trebuchet MS"/>
          <a:ea typeface="+mn-ea"/>
          <a:cs typeface="Trebuchet MS"/>
          <a:sym typeface="Gill Sans"/>
        </a:defRPr>
      </a:lvl5pPr>
      <a:lvl6pPr marL="1400175" marR="0" indent="-336042" algn="l" defTabSz="344043" latinLnBrk="0">
        <a:lnSpc>
          <a:spcPct val="100000"/>
        </a:lnSpc>
        <a:spcBef>
          <a:spcPts val="2205"/>
        </a:spcBef>
        <a:spcAft>
          <a:spcPts val="0"/>
        </a:spcAft>
        <a:buClrTx/>
        <a:buSzPct val="171000"/>
        <a:buFontTx/>
        <a:buChar char="•"/>
        <a:tabLst/>
        <a:defRPr sz="2300" b="0" i="0" u="none" strike="noStrike" cap="none" spc="0" baseline="0">
          <a:ln>
            <a:noFill/>
          </a:ln>
          <a:solidFill>
            <a:srgbClr val="FFFFFF"/>
          </a:solidFill>
          <a:uFillTx/>
          <a:latin typeface="+mn-lt"/>
          <a:ea typeface="+mn-ea"/>
          <a:cs typeface="+mn-cs"/>
          <a:sym typeface="Gill Sans"/>
        </a:defRPr>
      </a:lvl6pPr>
      <a:lvl7pPr marL="1584198" marR="0" indent="-336042" algn="l" defTabSz="344043" latinLnBrk="0">
        <a:lnSpc>
          <a:spcPct val="100000"/>
        </a:lnSpc>
        <a:spcBef>
          <a:spcPts val="2205"/>
        </a:spcBef>
        <a:spcAft>
          <a:spcPts val="0"/>
        </a:spcAft>
        <a:buClrTx/>
        <a:buSzPct val="171000"/>
        <a:buFontTx/>
        <a:buChar char="•"/>
        <a:tabLst/>
        <a:defRPr sz="2300" b="0" i="0" u="none" strike="noStrike" cap="none" spc="0" baseline="0">
          <a:ln>
            <a:noFill/>
          </a:ln>
          <a:solidFill>
            <a:srgbClr val="FFFFFF"/>
          </a:solidFill>
          <a:uFillTx/>
          <a:latin typeface="+mn-lt"/>
          <a:ea typeface="+mn-ea"/>
          <a:cs typeface="+mn-cs"/>
          <a:sym typeface="Gill Sans"/>
        </a:defRPr>
      </a:lvl7pPr>
      <a:lvl8pPr marL="1768221" marR="0" indent="-336042" algn="l" defTabSz="344043" latinLnBrk="0">
        <a:lnSpc>
          <a:spcPct val="100000"/>
        </a:lnSpc>
        <a:spcBef>
          <a:spcPts val="2205"/>
        </a:spcBef>
        <a:spcAft>
          <a:spcPts val="0"/>
        </a:spcAft>
        <a:buClrTx/>
        <a:buSzPct val="171000"/>
        <a:buFontTx/>
        <a:buChar char="•"/>
        <a:tabLst/>
        <a:defRPr sz="2300" b="0" i="0" u="none" strike="noStrike" cap="none" spc="0" baseline="0">
          <a:ln>
            <a:noFill/>
          </a:ln>
          <a:solidFill>
            <a:srgbClr val="FFFFFF"/>
          </a:solidFill>
          <a:uFillTx/>
          <a:latin typeface="+mn-lt"/>
          <a:ea typeface="+mn-ea"/>
          <a:cs typeface="+mn-cs"/>
          <a:sym typeface="Gill Sans"/>
        </a:defRPr>
      </a:lvl8pPr>
      <a:lvl9pPr marL="1952244" marR="0" indent="-336042" algn="l" defTabSz="344043" latinLnBrk="0">
        <a:lnSpc>
          <a:spcPct val="100000"/>
        </a:lnSpc>
        <a:spcBef>
          <a:spcPts val="2205"/>
        </a:spcBef>
        <a:spcAft>
          <a:spcPts val="0"/>
        </a:spcAft>
        <a:buClrTx/>
        <a:buSzPct val="171000"/>
        <a:buFontTx/>
        <a:buChar char="•"/>
        <a:tabLst/>
        <a:defRPr sz="2300" b="0" i="0" u="none" strike="noStrike" cap="none" spc="0" baseline="0">
          <a:ln>
            <a:noFill/>
          </a:ln>
          <a:solidFill>
            <a:srgbClr val="FFFFFF"/>
          </a:solidFill>
          <a:uFillTx/>
          <a:latin typeface="+mn-lt"/>
          <a:ea typeface="+mn-ea"/>
          <a:cs typeface="+mn-cs"/>
          <a:sym typeface="Gill Sans"/>
        </a:defRPr>
      </a:lvl9pPr>
    </p:bodyStyle>
    <p:otherStyle>
      <a:lvl1pPr marL="0" marR="0" indent="0" algn="ctr" defTabSz="344043"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a:defRPr>
      </a:lvl1pPr>
      <a:lvl2pPr marL="0" marR="0" indent="144018" algn="ctr" defTabSz="344043"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a:defRPr>
      </a:lvl2pPr>
      <a:lvl3pPr marL="0" marR="0" indent="288036" algn="ctr" defTabSz="344043"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a:defRPr>
      </a:lvl3pPr>
      <a:lvl4pPr marL="0" marR="0" indent="432054" algn="ctr" defTabSz="344043"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a:defRPr>
      </a:lvl4pPr>
      <a:lvl5pPr marL="0" marR="0" indent="576072" algn="ctr" defTabSz="344043"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a:defRPr>
      </a:lvl5pPr>
      <a:lvl6pPr marL="0" marR="0" indent="720090" algn="ctr" defTabSz="344043"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a:defRPr>
      </a:lvl6pPr>
      <a:lvl7pPr marL="0" marR="0" indent="864108" algn="ctr" defTabSz="344043"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a:defRPr>
      </a:lvl7pPr>
      <a:lvl8pPr marL="0" marR="0" indent="1008126" algn="ctr" defTabSz="344043"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a:defRPr>
      </a:lvl8pPr>
      <a:lvl9pPr marL="0" marR="0" indent="1152144" algn="ctr" defTabSz="344043"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82" y="2464572"/>
            <a:ext cx="700497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FFFFFF"/>
                </a:solidFill>
                <a:effectLst/>
                <a:uFillTx/>
                <a:latin typeface="Century Gothic"/>
                <a:ea typeface="+mn-ea"/>
                <a:cs typeface="Century Gothic"/>
                <a:sym typeface="Gill Sans"/>
              </a:rPr>
              <a:t>IS OUR GOSPEL REALLY </a:t>
            </a:r>
            <a:r>
              <a:rPr kumimoji="0" lang="en-US" sz="4800" b="0" i="0" u="none" strike="noStrike" cap="none" spc="0" normalizeH="0" baseline="0" dirty="0" smtClean="0">
                <a:ln>
                  <a:noFill/>
                </a:ln>
                <a:solidFill>
                  <a:srgbClr val="FDB913"/>
                </a:solidFill>
                <a:effectLst/>
                <a:uFillTx/>
                <a:latin typeface="Century Gothic"/>
                <a:ea typeface="+mn-ea"/>
                <a:cs typeface="Century Gothic"/>
                <a:sym typeface="Gill Sans"/>
              </a:rPr>
              <a:t>GOOD</a:t>
            </a:r>
            <a:r>
              <a:rPr kumimoji="0" lang="en-US" sz="4800" b="0" i="0" u="none" strike="noStrike" cap="none" spc="0" normalizeH="0" baseline="0" dirty="0" smtClean="0">
                <a:ln>
                  <a:noFill/>
                </a:ln>
                <a:solidFill>
                  <a:srgbClr val="FFFFFF"/>
                </a:solidFill>
                <a:effectLst/>
                <a:uFillTx/>
                <a:latin typeface="Century Gothic"/>
                <a:ea typeface="+mn-ea"/>
                <a:cs typeface="Century Gothic"/>
                <a:sym typeface="Gill Sans"/>
              </a:rPr>
              <a:t> NEWS?</a:t>
            </a:r>
            <a:endParaRPr kumimoji="0" lang="en-US" sz="4800" b="0" i="0" u="none" strike="noStrike" cap="none" spc="0" normalizeH="0" baseline="0" dirty="0">
              <a:ln>
                <a:noFill/>
              </a:ln>
              <a:solidFill>
                <a:srgbClr val="FFFFFF"/>
              </a:solidFill>
              <a:effectLst/>
              <a:uFillTx/>
              <a:latin typeface="Century Gothic"/>
              <a:ea typeface="+mn-ea"/>
              <a:cs typeface="Century Gothic"/>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892969" y="1076325"/>
            <a:ext cx="7358063" cy="471487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lvl1pPr>
              <a:defRPr sz="4800">
                <a:latin typeface="Century Gothic"/>
                <a:ea typeface="Century Gothic"/>
                <a:cs typeface="Century Gothic"/>
                <a:sym typeface="Century Gothic"/>
              </a:defRPr>
            </a:lvl1pPr>
          </a:lstStyle>
          <a:p>
            <a:r>
              <a:rPr lang="en-US" dirty="0" smtClean="0"/>
              <a:t>THE BIG STORY</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929" y="2006281"/>
            <a:ext cx="7983947" cy="25494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5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Trebuchet MS"/>
                <a:cs typeface="Trebuchet MS"/>
                <a:sym typeface="Gill Sans"/>
              </a:rPr>
              <a:t>personal</a:t>
            </a:r>
          </a:p>
          <a:p>
            <a:pPr marL="0" marR="0" indent="0" algn="ctr" defTabSz="546100" rtl="0" fontAlgn="auto" latinLnBrk="0" hangingPunct="0">
              <a:lnSpc>
                <a:spcPct val="150000"/>
              </a:lnSpc>
              <a:spcBef>
                <a:spcPts val="0"/>
              </a:spcBef>
              <a:spcAft>
                <a:spcPts val="0"/>
              </a:spcAft>
              <a:buClrTx/>
              <a:buSzTx/>
              <a:buFontTx/>
              <a:buNone/>
              <a:tabLst/>
            </a:pPr>
            <a:r>
              <a:rPr lang="en-US" sz="3600" dirty="0" smtClean="0">
                <a:latin typeface="Trebuchet MS"/>
                <a:cs typeface="Trebuchet MS"/>
              </a:rPr>
              <a:t>relational</a:t>
            </a:r>
          </a:p>
          <a:p>
            <a:pPr marL="0" marR="0" indent="0" algn="ctr" defTabSz="546100" rtl="0" fontAlgn="auto" latinLnBrk="0" hangingPunct="0">
              <a:lnSpc>
                <a:spcPct val="15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Trebuchet MS"/>
                <a:cs typeface="Trebuchet MS"/>
                <a:sym typeface="Gill Sans"/>
              </a:rPr>
              <a:t>systemic</a:t>
            </a:r>
            <a:endParaRPr kumimoji="0" lang="en-US" sz="3600" b="0" i="0" u="none" strike="noStrike" cap="none" spc="0" normalizeH="0" baseline="0" dirty="0">
              <a:ln>
                <a:noFill/>
              </a:ln>
              <a:solidFill>
                <a:srgbClr val="FFFFFF"/>
              </a:solidFill>
              <a:effectLst/>
              <a:uFillTx/>
              <a:latin typeface="Trebuchet MS"/>
              <a:cs typeface="Trebuchet M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892969" y="1076325"/>
            <a:ext cx="7358063" cy="471487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lvl1pPr>
              <a:defRPr sz="4800">
                <a:latin typeface="Century Gothic"/>
                <a:ea typeface="Century Gothic"/>
                <a:cs typeface="Century Gothic"/>
                <a:sym typeface="Century Gothic"/>
              </a:defRPr>
            </a:lvl1pPr>
          </a:lstStyle>
          <a:p>
            <a:r>
              <a:rPr lang="en-US" dirty="0" smtClean="0"/>
              <a:t>[ VIDEO PLACEHOLDER ]</a:t>
            </a:r>
          </a:p>
          <a:p>
            <a:r>
              <a:rPr lang="en-US" sz="2400" dirty="0">
                <a:latin typeface="Trebuchet MS"/>
                <a:cs typeface="Trebuchet MS"/>
              </a:rPr>
              <a:t>video at: </a:t>
            </a:r>
            <a:r>
              <a:rPr lang="en-US" sz="2400" dirty="0" err="1" smtClean="0">
                <a:latin typeface="Trebuchet MS"/>
                <a:cs typeface="Trebuchet MS"/>
              </a:rPr>
              <a:t>bit.ly</a:t>
            </a:r>
            <a:r>
              <a:rPr lang="en-US" sz="2400" dirty="0" smtClean="0">
                <a:latin typeface="Trebuchet MS"/>
                <a:cs typeface="Trebuchet MS"/>
              </a:rPr>
              <a:t>/bigstory-1</a:t>
            </a:r>
            <a:endParaRPr sz="2400" dirty="0">
              <a:latin typeface="Trebuchet MS"/>
              <a:cs typeface="Trebuchet MS"/>
            </a:endParaRPr>
          </a:p>
        </p:txBody>
      </p:sp>
    </p:spTree>
    <p:extLst>
      <p:ext uri="{BB962C8B-B14F-4D97-AF65-F5344CB8AC3E}">
        <p14:creationId xmlns:p14="http://schemas.microsoft.com/office/powerpoint/2010/main" val="189763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gStory_ppt_icon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771" y="948563"/>
            <a:ext cx="54864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Story_ppt_icon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761" y="948563"/>
            <a:ext cx="5486400" cy="5486400"/>
          </a:xfrm>
          <a:prstGeom prst="rect">
            <a:avLst/>
          </a:prstGeom>
        </p:spPr>
      </p:pic>
      <p:sp>
        <p:nvSpPr>
          <p:cNvPr id="7" name="TextBox 6"/>
          <p:cNvSpPr txBox="1"/>
          <p:nvPr/>
        </p:nvSpPr>
        <p:spPr>
          <a:xfrm>
            <a:off x="4737098" y="603110"/>
            <a:ext cx="2526071"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Damaged</a:t>
            </a:r>
            <a:r>
              <a:rPr kumimoji="0" lang="en-US" sz="2200" b="0" i="0" u="none" strike="noStrike" cap="none" spc="0" normalizeH="0" dirty="0" smtClean="0">
                <a:ln>
                  <a:noFill/>
                </a:ln>
                <a:solidFill>
                  <a:schemeClr val="tx1"/>
                </a:solidFill>
                <a:effectLst/>
                <a:uFillTx/>
                <a:latin typeface="Trebuchet MS" charset="0"/>
                <a:ea typeface="Trebuchet MS" charset="0"/>
                <a:cs typeface="Trebuchet MS" charset="0"/>
                <a:sym typeface="Gill Sans"/>
              </a:rPr>
              <a:t> by Evil</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
        <p:nvSpPr>
          <p:cNvPr id="8" name="TextBox 7"/>
          <p:cNvSpPr txBox="1"/>
          <p:nvPr/>
        </p:nvSpPr>
        <p:spPr>
          <a:xfrm>
            <a:off x="1617403" y="603110"/>
            <a:ext cx="2617449"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Designed for Good</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gStory_ppt_icons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770" y="948564"/>
            <a:ext cx="5486400" cy="5486400"/>
          </a:xfrm>
          <a:prstGeom prst="rect">
            <a:avLst/>
          </a:prstGeom>
        </p:spPr>
      </p:pic>
      <p:sp>
        <p:nvSpPr>
          <p:cNvPr id="11" name="TextBox 10"/>
          <p:cNvSpPr txBox="1"/>
          <p:nvPr/>
        </p:nvSpPr>
        <p:spPr>
          <a:xfrm>
            <a:off x="4737098" y="603110"/>
            <a:ext cx="2526071"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Damaged</a:t>
            </a:r>
            <a:r>
              <a:rPr kumimoji="0" lang="en-US" sz="2200" b="0" i="0" u="none" strike="noStrike" cap="none" spc="0" normalizeH="0" dirty="0" smtClean="0">
                <a:ln>
                  <a:noFill/>
                </a:ln>
                <a:solidFill>
                  <a:schemeClr val="tx1"/>
                </a:solidFill>
                <a:effectLst/>
                <a:uFillTx/>
                <a:latin typeface="Trebuchet MS" charset="0"/>
                <a:ea typeface="Trebuchet MS" charset="0"/>
                <a:cs typeface="Trebuchet MS" charset="0"/>
                <a:sym typeface="Gill Sans"/>
              </a:rPr>
              <a:t> by Evil</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
        <p:nvSpPr>
          <p:cNvPr id="12" name="TextBox 11"/>
          <p:cNvSpPr txBox="1"/>
          <p:nvPr/>
        </p:nvSpPr>
        <p:spPr>
          <a:xfrm>
            <a:off x="1617403" y="603110"/>
            <a:ext cx="2617449"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Designed for Good</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
        <p:nvSpPr>
          <p:cNvPr id="13" name="TextBox 12"/>
          <p:cNvSpPr txBox="1"/>
          <p:nvPr/>
        </p:nvSpPr>
        <p:spPr>
          <a:xfrm>
            <a:off x="4628534" y="3572790"/>
            <a:ext cx="2794001"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Restored</a:t>
            </a:r>
            <a:r>
              <a:rPr kumimoji="0" lang="en-US" sz="2200" b="0" i="0" u="none" strike="noStrike" cap="none" spc="0" normalizeH="0" dirty="0" smtClean="0">
                <a:ln>
                  <a:noFill/>
                </a:ln>
                <a:solidFill>
                  <a:schemeClr val="tx1"/>
                </a:solidFill>
                <a:effectLst/>
                <a:uFillTx/>
                <a:latin typeface="Trebuchet MS" charset="0"/>
                <a:ea typeface="Trebuchet MS" charset="0"/>
                <a:cs typeface="Trebuchet MS" charset="0"/>
                <a:sym typeface="Gill Sans"/>
              </a:rPr>
              <a:t> for Better</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Story_ppt_icons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769" y="948566"/>
            <a:ext cx="5486400" cy="5486400"/>
          </a:xfrm>
          <a:prstGeom prst="rect">
            <a:avLst/>
          </a:prstGeom>
        </p:spPr>
      </p:pic>
      <p:sp>
        <p:nvSpPr>
          <p:cNvPr id="3" name="TextBox 2"/>
          <p:cNvSpPr txBox="1"/>
          <p:nvPr/>
        </p:nvSpPr>
        <p:spPr>
          <a:xfrm>
            <a:off x="4737098" y="603110"/>
            <a:ext cx="2526071"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Damaged</a:t>
            </a:r>
            <a:r>
              <a:rPr kumimoji="0" lang="en-US" sz="2200" b="0" i="0" u="none" strike="noStrike" cap="none" spc="0" normalizeH="0" dirty="0" smtClean="0">
                <a:ln>
                  <a:noFill/>
                </a:ln>
                <a:solidFill>
                  <a:schemeClr val="tx1"/>
                </a:solidFill>
                <a:effectLst/>
                <a:uFillTx/>
                <a:latin typeface="Trebuchet MS" charset="0"/>
                <a:ea typeface="Trebuchet MS" charset="0"/>
                <a:cs typeface="Trebuchet MS" charset="0"/>
                <a:sym typeface="Gill Sans"/>
              </a:rPr>
              <a:t> by Evil</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
        <p:nvSpPr>
          <p:cNvPr id="4" name="TextBox 3"/>
          <p:cNvSpPr txBox="1"/>
          <p:nvPr/>
        </p:nvSpPr>
        <p:spPr>
          <a:xfrm>
            <a:off x="1617403" y="603110"/>
            <a:ext cx="2617449"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Designed for Good</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
        <p:nvSpPr>
          <p:cNvPr id="5" name="TextBox 4"/>
          <p:cNvSpPr txBox="1"/>
          <p:nvPr/>
        </p:nvSpPr>
        <p:spPr>
          <a:xfrm>
            <a:off x="4628534" y="3572790"/>
            <a:ext cx="2794001"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Restored</a:t>
            </a:r>
            <a:r>
              <a:rPr kumimoji="0" lang="en-US" sz="2200" b="0" i="0" u="none" strike="noStrike" cap="none" spc="0" normalizeH="0" dirty="0" smtClean="0">
                <a:ln>
                  <a:noFill/>
                </a:ln>
                <a:solidFill>
                  <a:schemeClr val="tx1"/>
                </a:solidFill>
                <a:effectLst/>
                <a:uFillTx/>
                <a:latin typeface="Trebuchet MS" charset="0"/>
                <a:ea typeface="Trebuchet MS" charset="0"/>
                <a:cs typeface="Trebuchet MS" charset="0"/>
                <a:sym typeface="Gill Sans"/>
              </a:rPr>
              <a:t> for Better</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
        <p:nvSpPr>
          <p:cNvPr id="8" name="TextBox 7"/>
          <p:cNvSpPr txBox="1"/>
          <p:nvPr/>
        </p:nvSpPr>
        <p:spPr>
          <a:xfrm>
            <a:off x="1402725" y="3572790"/>
            <a:ext cx="3162300"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Sent Together to Heal</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Story_ppt_icons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775" y="948565"/>
            <a:ext cx="5486400" cy="5486400"/>
          </a:xfrm>
          <a:prstGeom prst="rect">
            <a:avLst/>
          </a:prstGeom>
        </p:spPr>
      </p:pic>
      <p:sp>
        <p:nvSpPr>
          <p:cNvPr id="6" name="TextBox 5"/>
          <p:cNvSpPr txBox="1"/>
          <p:nvPr/>
        </p:nvSpPr>
        <p:spPr>
          <a:xfrm>
            <a:off x="4737098" y="603110"/>
            <a:ext cx="2526071"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Damaged</a:t>
            </a:r>
            <a:r>
              <a:rPr kumimoji="0" lang="en-US" sz="2200" b="0" i="0" u="none" strike="noStrike" cap="none" spc="0" normalizeH="0" dirty="0" smtClean="0">
                <a:ln>
                  <a:noFill/>
                </a:ln>
                <a:solidFill>
                  <a:schemeClr val="tx1"/>
                </a:solidFill>
                <a:effectLst/>
                <a:uFillTx/>
                <a:latin typeface="Trebuchet MS" charset="0"/>
                <a:ea typeface="Trebuchet MS" charset="0"/>
                <a:cs typeface="Trebuchet MS" charset="0"/>
                <a:sym typeface="Gill Sans"/>
              </a:rPr>
              <a:t> by Evil</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
        <p:nvSpPr>
          <p:cNvPr id="7" name="TextBox 6"/>
          <p:cNvSpPr txBox="1"/>
          <p:nvPr/>
        </p:nvSpPr>
        <p:spPr>
          <a:xfrm>
            <a:off x="1617403" y="603110"/>
            <a:ext cx="2617449"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Designed for Good</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
        <p:nvSpPr>
          <p:cNvPr id="8" name="TextBox 7"/>
          <p:cNvSpPr txBox="1"/>
          <p:nvPr/>
        </p:nvSpPr>
        <p:spPr>
          <a:xfrm>
            <a:off x="4628534" y="3572790"/>
            <a:ext cx="2794001"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Restored</a:t>
            </a:r>
            <a:r>
              <a:rPr kumimoji="0" lang="en-US" sz="2200" b="0" i="0" u="none" strike="noStrike" cap="none" spc="0" normalizeH="0" dirty="0" smtClean="0">
                <a:ln>
                  <a:noFill/>
                </a:ln>
                <a:solidFill>
                  <a:schemeClr val="tx1"/>
                </a:solidFill>
                <a:effectLst/>
                <a:uFillTx/>
                <a:latin typeface="Trebuchet MS" charset="0"/>
                <a:ea typeface="Trebuchet MS" charset="0"/>
                <a:cs typeface="Trebuchet MS" charset="0"/>
                <a:sym typeface="Gill Sans"/>
              </a:rPr>
              <a:t> for Better</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
        <p:nvSpPr>
          <p:cNvPr id="9" name="TextBox 8"/>
          <p:cNvSpPr txBox="1"/>
          <p:nvPr/>
        </p:nvSpPr>
        <p:spPr>
          <a:xfrm>
            <a:off x="1402725" y="3572790"/>
            <a:ext cx="3162300"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chemeClr val="tx1"/>
                </a:solidFill>
                <a:effectLst/>
                <a:uFillTx/>
                <a:latin typeface="Trebuchet MS" charset="0"/>
                <a:ea typeface="Trebuchet MS" charset="0"/>
                <a:cs typeface="Trebuchet MS" charset="0"/>
                <a:sym typeface="Gill Sans"/>
              </a:rPr>
              <a:t>Sent Together to Heal</a:t>
            </a:r>
            <a:endParaRPr kumimoji="0" lang="en-US" sz="2200" b="0" i="0" u="none" strike="noStrike" cap="none" spc="0" normalizeH="0" baseline="0" dirty="0">
              <a:ln>
                <a:noFill/>
              </a:ln>
              <a:solidFill>
                <a:schemeClr val="tx1"/>
              </a:solidFill>
              <a:effectLst/>
              <a:uFillTx/>
              <a:latin typeface="Trebuchet MS" charset="0"/>
              <a:ea typeface="Trebuchet MS" charset="0"/>
              <a:cs typeface="Trebuchet MS" charset="0"/>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87" y="1310270"/>
            <a:ext cx="7964106"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46100" rtl="0" fontAlgn="auto" latinLnBrk="0" hangingPunct="0">
              <a:lnSpc>
                <a:spcPct val="100000"/>
              </a:lnSpc>
              <a:spcBef>
                <a:spcPts val="0"/>
              </a:spcBef>
              <a:spcAft>
                <a:spcPts val="0"/>
              </a:spcAft>
              <a:buClrTx/>
              <a:buSzTx/>
              <a:buFont typeface="Arial"/>
              <a:buChar char="•"/>
              <a:tabLst/>
            </a:pPr>
            <a:r>
              <a:rPr kumimoji="0" lang="en-US" sz="2400" b="0" i="0" u="none" strike="noStrike" cap="none" spc="0" normalizeH="0" baseline="0" dirty="0" smtClean="0">
                <a:ln>
                  <a:noFill/>
                </a:ln>
                <a:solidFill>
                  <a:srgbClr val="FFFFFF"/>
                </a:solidFill>
                <a:effectLst/>
                <a:uFillTx/>
                <a:latin typeface="Trebuchet MS"/>
                <a:ea typeface="+mn-ea"/>
                <a:cs typeface="Trebuchet MS"/>
                <a:sym typeface="Gill Sans"/>
              </a:rPr>
              <a:t>Connects with people today by having a common starting point</a:t>
            </a:r>
          </a:p>
          <a:p>
            <a:pPr marL="571500" marR="0" indent="-571500" algn="l" defTabSz="546100" rtl="0" fontAlgn="auto" latinLnBrk="0" hangingPunct="0">
              <a:lnSpc>
                <a:spcPct val="100000"/>
              </a:lnSpc>
              <a:spcBef>
                <a:spcPts val="0"/>
              </a:spcBef>
              <a:spcAft>
                <a:spcPts val="0"/>
              </a:spcAft>
              <a:buClrTx/>
              <a:buSzTx/>
              <a:buFont typeface="Arial"/>
              <a:buChar char="•"/>
              <a:tabLst/>
            </a:pPr>
            <a:r>
              <a:rPr lang="en-US" sz="2400" dirty="0" smtClean="0">
                <a:latin typeface="Trebuchet MS"/>
                <a:cs typeface="Trebuchet MS"/>
              </a:rPr>
              <a:t>Shares a biblical worldview instead of merely a mechanism for sin management</a:t>
            </a:r>
          </a:p>
          <a:p>
            <a:pPr marL="571500" marR="0" indent="-571500" algn="l" defTabSz="546100" rtl="0" fontAlgn="auto" latinLnBrk="0" hangingPunct="0">
              <a:lnSpc>
                <a:spcPct val="100000"/>
              </a:lnSpc>
              <a:spcBef>
                <a:spcPts val="0"/>
              </a:spcBef>
              <a:spcAft>
                <a:spcPts val="0"/>
              </a:spcAft>
              <a:buClrTx/>
              <a:buSzTx/>
              <a:buFont typeface="Arial"/>
              <a:buChar char="•"/>
              <a:tabLst/>
            </a:pPr>
            <a:r>
              <a:rPr kumimoji="0" lang="en-US" sz="2400" b="0" i="0" u="none" strike="noStrike" cap="none" spc="0" normalizeH="0" baseline="0" dirty="0" smtClean="0">
                <a:ln>
                  <a:noFill/>
                </a:ln>
                <a:solidFill>
                  <a:srgbClr val="FFFFFF"/>
                </a:solidFill>
                <a:effectLst/>
                <a:uFillTx/>
                <a:latin typeface="Trebuchet MS"/>
                <a:ea typeface="+mn-ea"/>
                <a:cs typeface="Trebuchet MS"/>
                <a:sym typeface="Gill Sans"/>
              </a:rPr>
              <a:t>Recaptures</a:t>
            </a:r>
            <a:r>
              <a:rPr kumimoji="0" lang="en-US" sz="2400" b="0" i="0" u="none" strike="noStrike" cap="none" spc="0" normalizeH="0" dirty="0" smtClean="0">
                <a:ln>
                  <a:noFill/>
                </a:ln>
                <a:solidFill>
                  <a:srgbClr val="FFFFFF"/>
                </a:solidFill>
                <a:effectLst/>
                <a:uFillTx/>
                <a:latin typeface="Trebuchet MS"/>
                <a:ea typeface="+mn-ea"/>
                <a:cs typeface="Trebuchet MS"/>
                <a:sym typeface="Gill Sans"/>
              </a:rPr>
              <a:t> a holistic gospel for individuals, relationships </a:t>
            </a:r>
            <a:r>
              <a:rPr kumimoji="0" lang="en-US" sz="2400" b="0" i="0" u="none" strike="noStrike" cap="none" spc="0" normalizeH="0" dirty="0" smtClean="0">
                <a:ln>
                  <a:noFill/>
                </a:ln>
                <a:solidFill>
                  <a:srgbClr val="FDB913"/>
                </a:solidFill>
                <a:effectLst/>
                <a:uFillTx/>
                <a:latin typeface="Trebuchet MS"/>
                <a:ea typeface="+mn-ea"/>
                <a:cs typeface="Trebuchet MS"/>
                <a:sym typeface="Gill Sans"/>
              </a:rPr>
              <a:t>and</a:t>
            </a:r>
            <a:r>
              <a:rPr kumimoji="0" lang="en-US" sz="2400" b="0" i="0" u="none" strike="noStrike" cap="none" spc="0" normalizeH="0" dirty="0" smtClean="0">
                <a:ln>
                  <a:noFill/>
                </a:ln>
                <a:solidFill>
                  <a:srgbClr val="FFFFFF"/>
                </a:solidFill>
                <a:effectLst/>
                <a:uFillTx/>
                <a:latin typeface="Trebuchet MS"/>
                <a:ea typeface="+mn-ea"/>
                <a:cs typeface="Trebuchet MS"/>
                <a:sym typeface="Gill Sans"/>
              </a:rPr>
              <a:t> systems</a:t>
            </a:r>
          </a:p>
          <a:p>
            <a:pPr marL="571500" marR="0" indent="-571500" algn="l" defTabSz="546100" rtl="0" fontAlgn="auto" latinLnBrk="0" hangingPunct="0">
              <a:lnSpc>
                <a:spcPct val="100000"/>
              </a:lnSpc>
              <a:spcBef>
                <a:spcPts val="0"/>
              </a:spcBef>
              <a:spcAft>
                <a:spcPts val="0"/>
              </a:spcAft>
              <a:buClrTx/>
              <a:buSzTx/>
              <a:buFont typeface="Arial"/>
              <a:buChar char="•"/>
              <a:tabLst/>
            </a:pPr>
            <a:r>
              <a:rPr lang="en-US" sz="2400" baseline="0" dirty="0" smtClean="0">
                <a:latin typeface="Trebuchet MS"/>
                <a:cs typeface="Trebuchet MS"/>
              </a:rPr>
              <a:t>Presents God as loving and intending </a:t>
            </a:r>
            <a:r>
              <a:rPr lang="en-US" sz="2400" baseline="0" dirty="0" smtClean="0">
                <a:solidFill>
                  <a:srgbClr val="FDB913"/>
                </a:solidFill>
                <a:latin typeface="Trebuchet MS"/>
                <a:cs typeface="Trebuchet MS"/>
              </a:rPr>
              <a:t>good</a:t>
            </a:r>
            <a:r>
              <a:rPr lang="en-US" sz="2400" baseline="0" dirty="0" smtClean="0">
                <a:latin typeface="Trebuchet MS"/>
                <a:cs typeface="Trebuchet MS"/>
              </a:rPr>
              <a:t> for all, instead of angry and demanding</a:t>
            </a:r>
          </a:p>
          <a:p>
            <a:pPr marL="571500" marR="0" indent="-571500" algn="l" defTabSz="546100" rtl="0" fontAlgn="auto" latinLnBrk="0" hangingPunct="0">
              <a:lnSpc>
                <a:spcPct val="100000"/>
              </a:lnSpc>
              <a:spcBef>
                <a:spcPts val="0"/>
              </a:spcBef>
              <a:spcAft>
                <a:spcPts val="0"/>
              </a:spcAft>
              <a:buClrTx/>
              <a:buSzTx/>
              <a:buFont typeface="Arial"/>
              <a:buChar char="•"/>
              <a:tabLst/>
            </a:pPr>
            <a:r>
              <a:rPr lang="en-US" sz="2400" dirty="0" smtClean="0">
                <a:latin typeface="Trebuchet MS"/>
                <a:cs typeface="Trebuchet MS"/>
              </a:rPr>
              <a:t>Motivates Christians to share the Gospel by helping them see it as </a:t>
            </a:r>
            <a:r>
              <a:rPr lang="en-US" sz="2400" dirty="0" smtClean="0">
                <a:solidFill>
                  <a:srgbClr val="FDB913"/>
                </a:solidFill>
                <a:latin typeface="Trebuchet MS"/>
                <a:cs typeface="Trebuchet MS"/>
              </a:rPr>
              <a:t>good</a:t>
            </a:r>
            <a:r>
              <a:rPr lang="en-US" sz="2400" dirty="0" smtClean="0">
                <a:latin typeface="Trebuchet MS"/>
                <a:cs typeface="Trebuchet MS"/>
              </a:rPr>
              <a:t> news</a:t>
            </a:r>
            <a:endParaRPr kumimoji="0" lang="en-US" sz="2400" b="0" i="0" u="none" strike="noStrike" cap="none" spc="0" normalizeH="0" baseline="0" dirty="0">
              <a:ln>
                <a:noFill/>
              </a:ln>
              <a:solidFill>
                <a:srgbClr val="FFFFFF"/>
              </a:solidFill>
              <a:effectLst/>
              <a:uFillTx/>
              <a:latin typeface="Trebuchet MS"/>
              <a:ea typeface="+mn-ea"/>
              <a:cs typeface="Trebuchet M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Story_pptslide_4x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528637" y="1695450"/>
            <a:ext cx="3186113" cy="1152525"/>
          </a:xfrm>
          <a:prstGeom prst="rect">
            <a:avLst/>
          </a:prstGeom>
          <a:effectLst/>
        </p:spPr>
        <p:txBody>
          <a:bodyPr/>
          <a:lstStyle>
            <a:lvl1pPr algn="r">
              <a:defRPr sz="4200">
                <a:latin typeface="Century Gothic"/>
                <a:ea typeface="Century Gothic"/>
                <a:cs typeface="Century Gothic"/>
                <a:sym typeface="Century Gothic"/>
              </a:defRPr>
            </a:lvl1pPr>
          </a:lstStyle>
          <a:p>
            <a:r>
              <a:rPr dirty="0">
                <a:solidFill>
                  <a:schemeClr val="tx1"/>
                </a:solidFill>
                <a:latin typeface="Trebuchet MS"/>
                <a:cs typeface="Trebuchet MS"/>
              </a:rPr>
              <a:t>individual</a:t>
            </a:r>
          </a:p>
        </p:txBody>
      </p:sp>
      <p:sp>
        <p:nvSpPr>
          <p:cNvPr id="159" name="Shape 159"/>
          <p:cNvSpPr/>
          <p:nvPr/>
        </p:nvSpPr>
        <p:spPr>
          <a:xfrm>
            <a:off x="950119" y="2847975"/>
            <a:ext cx="2793206" cy="115252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lvl1pPr algn="r">
              <a:defRPr sz="4200">
                <a:latin typeface="Century Gothic"/>
                <a:ea typeface="Century Gothic"/>
                <a:cs typeface="Century Gothic"/>
                <a:sym typeface="Century Gothic"/>
              </a:defRPr>
            </a:lvl1pPr>
          </a:lstStyle>
          <a:p>
            <a:r>
              <a:rPr dirty="0">
                <a:latin typeface="Trebuchet MS"/>
                <a:cs typeface="Trebuchet MS"/>
              </a:rPr>
              <a:t>decision</a:t>
            </a:r>
          </a:p>
        </p:txBody>
      </p:sp>
      <p:sp>
        <p:nvSpPr>
          <p:cNvPr id="160" name="Shape 160"/>
          <p:cNvSpPr/>
          <p:nvPr/>
        </p:nvSpPr>
        <p:spPr>
          <a:xfrm>
            <a:off x="950119" y="4000500"/>
            <a:ext cx="2793206" cy="115252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lvl1pPr algn="r">
              <a:defRPr sz="4200">
                <a:latin typeface="Century Gothic"/>
                <a:ea typeface="Century Gothic"/>
                <a:cs typeface="Century Gothic"/>
                <a:sym typeface="Century Gothic"/>
              </a:defRPr>
            </a:lvl1pPr>
          </a:lstStyle>
          <a:p>
            <a:r>
              <a:rPr dirty="0">
                <a:latin typeface="Trebuchet MS"/>
                <a:cs typeface="Trebuchet MS"/>
              </a:rPr>
              <a:t>after-life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58"/>
                                        </p:tgtEl>
                                        <p:attrNameLst>
                                          <p:attrName>style.visibility</p:attrName>
                                        </p:attrNameLst>
                                      </p:cBhvr>
                                      <p:to>
                                        <p:strVal val="visible"/>
                                      </p:to>
                                    </p:set>
                                    <p:anim calcmode="lin" valueType="num">
                                      <p:cBhvr>
                                        <p:cTn id="7" dur="750" fill="hold"/>
                                        <p:tgtEl>
                                          <p:spTgt spid="158"/>
                                        </p:tgtEl>
                                        <p:attrNameLst>
                                          <p:attrName>ppt_x</p:attrName>
                                        </p:attrNameLst>
                                      </p:cBhvr>
                                      <p:tavLst>
                                        <p:tav tm="0">
                                          <p:val>
                                            <p:strVal val="0-#ppt_w/2"/>
                                          </p:val>
                                        </p:tav>
                                        <p:tav tm="100000">
                                          <p:val>
                                            <p:strVal val="#ppt_x"/>
                                          </p:val>
                                        </p:tav>
                                      </p:tavLst>
                                    </p:anim>
                                    <p:anim calcmode="lin" valueType="num">
                                      <p:cBhvr>
                                        <p:cTn id="8" dur="750" fill="hold"/>
                                        <p:tgtEl>
                                          <p:spTgt spid="1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59"/>
                                        </p:tgtEl>
                                        <p:attrNameLst>
                                          <p:attrName>style.visibility</p:attrName>
                                        </p:attrNameLst>
                                      </p:cBhvr>
                                      <p:to>
                                        <p:strVal val="visible"/>
                                      </p:to>
                                    </p:set>
                                    <p:anim calcmode="lin" valueType="num">
                                      <p:cBhvr>
                                        <p:cTn id="13" dur="750" fill="hold"/>
                                        <p:tgtEl>
                                          <p:spTgt spid="159"/>
                                        </p:tgtEl>
                                        <p:attrNameLst>
                                          <p:attrName>ppt_x</p:attrName>
                                        </p:attrNameLst>
                                      </p:cBhvr>
                                      <p:tavLst>
                                        <p:tav tm="0">
                                          <p:val>
                                            <p:strVal val="0-#ppt_w/2"/>
                                          </p:val>
                                        </p:tav>
                                        <p:tav tm="100000">
                                          <p:val>
                                            <p:strVal val="#ppt_x"/>
                                          </p:val>
                                        </p:tav>
                                      </p:tavLst>
                                    </p:anim>
                                    <p:anim calcmode="lin" valueType="num">
                                      <p:cBhvr>
                                        <p:cTn id="14" dur="75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60"/>
                                        </p:tgtEl>
                                        <p:attrNameLst>
                                          <p:attrName>style.visibility</p:attrName>
                                        </p:attrNameLst>
                                      </p:cBhvr>
                                      <p:to>
                                        <p:strVal val="visible"/>
                                      </p:to>
                                    </p:set>
                                    <p:anim calcmode="lin" valueType="num">
                                      <p:cBhvr>
                                        <p:cTn id="19" dur="750" fill="hold"/>
                                        <p:tgtEl>
                                          <p:spTgt spid="160"/>
                                        </p:tgtEl>
                                        <p:attrNameLst>
                                          <p:attrName>ppt_x</p:attrName>
                                        </p:attrNameLst>
                                      </p:cBhvr>
                                      <p:tavLst>
                                        <p:tav tm="0">
                                          <p:val>
                                            <p:strVal val="0-#ppt_w/2"/>
                                          </p:val>
                                        </p:tav>
                                        <p:tav tm="100000">
                                          <p:val>
                                            <p:strVal val="#ppt_x"/>
                                          </p:val>
                                        </p:tav>
                                      </p:tavLst>
                                    </p:anim>
                                    <p:anim calcmode="lin" valueType="num">
                                      <p:cBhvr>
                                        <p:cTn id="20" dur="750" fill="hold"/>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P spid="159" grpId="2" animBg="1" advAuto="0"/>
      <p:bldP spid="160"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892969" y="1076325"/>
            <a:ext cx="7358063" cy="471487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p>
            <a:pPr>
              <a:defRPr sz="4800">
                <a:latin typeface="Century Gothic"/>
                <a:ea typeface="Century Gothic"/>
                <a:cs typeface="Century Gothic"/>
                <a:sym typeface="Century Gothic"/>
              </a:defRPr>
            </a:pPr>
            <a:r>
              <a:rPr lang="en-US" dirty="0" smtClean="0"/>
              <a:t>WHAT WAS THE GOSPEL </a:t>
            </a:r>
          </a:p>
          <a:p>
            <a:pPr>
              <a:defRPr sz="4800">
                <a:latin typeface="Century Gothic"/>
                <a:ea typeface="Century Gothic"/>
                <a:cs typeface="Century Gothic"/>
                <a:sym typeface="Century Gothic"/>
              </a:defRPr>
            </a:pPr>
            <a:r>
              <a:rPr lang="en-US" dirty="0" smtClean="0"/>
              <a:t>JESUS TAUGHT?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892969" y="1076325"/>
            <a:ext cx="7358063" cy="4714875"/>
          </a:xfrm>
          <a:prstGeom prst="rect">
            <a:avLst/>
          </a:prstGeom>
          <a:effectLst/>
        </p:spPr>
        <p:txBody>
          <a:bodyPr/>
          <a:lstStyle/>
          <a:p>
            <a:pPr>
              <a:defRPr sz="3600">
                <a:latin typeface="Century Gothic"/>
                <a:ea typeface="Century Gothic"/>
                <a:cs typeface="Century Gothic"/>
                <a:sym typeface="Century Gothic"/>
              </a:defRPr>
            </a:pPr>
            <a:r>
              <a:rPr sz="2800" dirty="0">
                <a:solidFill>
                  <a:schemeClr val="tx1"/>
                </a:solidFill>
                <a:latin typeface="Trebuchet MS"/>
                <a:cs typeface="Trebuchet MS"/>
              </a:rPr>
              <a:t>After John was put in prison, Jesus went into Galilee, proclaiming the good news of God. “The time has come,” he said, “The kingdom of God has come near. Repent and believe the good news!”</a:t>
            </a:r>
          </a:p>
          <a:p>
            <a:pPr>
              <a:defRPr sz="4400">
                <a:latin typeface="Century Gothic"/>
                <a:ea typeface="Century Gothic"/>
                <a:cs typeface="Century Gothic"/>
                <a:sym typeface="Century Gothic"/>
              </a:defRPr>
            </a:pPr>
            <a:endParaRPr sz="2800" dirty="0">
              <a:solidFill>
                <a:schemeClr val="tx1"/>
              </a:solidFill>
              <a:latin typeface="Trebuchet MS"/>
              <a:cs typeface="Trebuchet MS"/>
            </a:endParaRPr>
          </a:p>
          <a:p>
            <a:pPr>
              <a:defRPr sz="3200">
                <a:solidFill>
                  <a:srgbClr val="96D35F"/>
                </a:solidFill>
                <a:latin typeface="Century Gothic"/>
                <a:ea typeface="Century Gothic"/>
                <a:cs typeface="Century Gothic"/>
                <a:sym typeface="Century Gothic"/>
              </a:defRPr>
            </a:pPr>
            <a:r>
              <a:rPr sz="2800" dirty="0">
                <a:solidFill>
                  <a:schemeClr val="tx1"/>
                </a:solidFill>
                <a:latin typeface="Trebuchet MS"/>
                <a:cs typeface="Trebuchet MS"/>
              </a:rPr>
              <a:t>Mark </a:t>
            </a:r>
            <a:r>
              <a:rPr sz="2800" dirty="0" smtClean="0">
                <a:solidFill>
                  <a:schemeClr val="tx1"/>
                </a:solidFill>
                <a:latin typeface="Trebuchet MS"/>
                <a:cs typeface="Trebuchet MS"/>
              </a:rPr>
              <a:t>1</a:t>
            </a:r>
            <a:r>
              <a:rPr lang="en-US" sz="2800" dirty="0" smtClean="0">
                <a:solidFill>
                  <a:schemeClr val="tx1"/>
                </a:solidFill>
                <a:latin typeface="Trebuchet MS"/>
                <a:cs typeface="Trebuchet MS"/>
              </a:rPr>
              <a:t>:</a:t>
            </a:r>
            <a:r>
              <a:rPr sz="2800" dirty="0" smtClean="0">
                <a:solidFill>
                  <a:schemeClr val="tx1"/>
                </a:solidFill>
                <a:latin typeface="Trebuchet MS"/>
                <a:cs typeface="Trebuchet MS"/>
              </a:rPr>
              <a:t>14</a:t>
            </a:r>
            <a:r>
              <a:rPr sz="2800" dirty="0">
                <a:solidFill>
                  <a:schemeClr val="tx1"/>
                </a:solidFill>
                <a:latin typeface="Trebuchet MS"/>
                <a:cs typeface="Trebuchet MS"/>
              </a:rPr>
              <a:t>-15 (NIV)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892969" y="1333500"/>
            <a:ext cx="7358063" cy="4714875"/>
          </a:xfrm>
          <a:prstGeom prst="rect">
            <a:avLst/>
          </a:prstGeom>
          <a:effectLst/>
        </p:spPr>
        <p:txBody>
          <a:bodyPr/>
          <a:lstStyle/>
          <a:p>
            <a:pPr>
              <a:defRPr sz="4800">
                <a:latin typeface="Century Gothic"/>
                <a:ea typeface="Century Gothic"/>
                <a:cs typeface="Century Gothic"/>
                <a:sym typeface="Century Gothic"/>
              </a:defRPr>
            </a:pPr>
            <a:r>
              <a:rPr lang="en-US" dirty="0" smtClean="0"/>
              <a:t>WHERE WHAT GOD WANTS TO HAPPEN, </a:t>
            </a:r>
            <a:r>
              <a:rPr lang="en-US" b="1" dirty="0" smtClean="0"/>
              <a:t>ACTUALLY HAPPENS</a:t>
            </a:r>
            <a:endParaRPr lang="en-US" b="1" dirty="0"/>
          </a:p>
        </p:txBody>
      </p:sp>
      <p:sp>
        <p:nvSpPr>
          <p:cNvPr id="167" name="Shape 167"/>
          <p:cNvSpPr/>
          <p:nvPr/>
        </p:nvSpPr>
        <p:spPr>
          <a:xfrm>
            <a:off x="4060310" y="1021169"/>
            <a:ext cx="814510" cy="540917"/>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4200">
                <a:solidFill>
                  <a:srgbClr val="FF6A00"/>
                </a:solidFill>
                <a:latin typeface="Century Gothic"/>
                <a:ea typeface="Century Gothic"/>
                <a:cs typeface="Century Gothic"/>
                <a:sym typeface="Century Gothic"/>
              </a:defRPr>
            </a:lvl1pPr>
          </a:lstStyle>
          <a:p>
            <a:r>
              <a:rPr sz="3200" dirty="0">
                <a:solidFill>
                  <a:srgbClr val="FDB913"/>
                </a:solidFill>
                <a:latin typeface="Trebuchet MS"/>
                <a:cs typeface="Trebuchet MS"/>
              </a:rPr>
              <a:t>love</a:t>
            </a:r>
          </a:p>
        </p:txBody>
      </p:sp>
      <p:sp>
        <p:nvSpPr>
          <p:cNvPr id="168" name="Shape 168"/>
          <p:cNvSpPr/>
          <p:nvPr/>
        </p:nvSpPr>
        <p:spPr>
          <a:xfrm>
            <a:off x="982822" y="664918"/>
            <a:ext cx="754422" cy="356251"/>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dirty="0">
                <a:solidFill>
                  <a:srgbClr val="FFFFFF"/>
                </a:solidFill>
                <a:latin typeface="Trebuchet MS"/>
                <a:cs typeface="Trebuchet MS"/>
              </a:rPr>
              <a:t>mercy</a:t>
            </a:r>
          </a:p>
        </p:txBody>
      </p:sp>
      <p:sp>
        <p:nvSpPr>
          <p:cNvPr id="169" name="Shape 169"/>
          <p:cNvSpPr/>
          <p:nvPr/>
        </p:nvSpPr>
        <p:spPr>
          <a:xfrm>
            <a:off x="5019139" y="795049"/>
            <a:ext cx="828185" cy="356251"/>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dirty="0">
                <a:solidFill>
                  <a:srgbClr val="FFFFFF"/>
                </a:solidFill>
                <a:latin typeface="Trebuchet MS"/>
                <a:cs typeface="Trebuchet MS"/>
              </a:rPr>
              <a:t>justice</a:t>
            </a:r>
          </a:p>
        </p:txBody>
      </p:sp>
      <p:sp>
        <p:nvSpPr>
          <p:cNvPr id="170" name="Shape 170"/>
          <p:cNvSpPr/>
          <p:nvPr/>
        </p:nvSpPr>
        <p:spPr>
          <a:xfrm>
            <a:off x="2569968" y="1725948"/>
            <a:ext cx="1601008" cy="356251"/>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dirty="0">
                <a:solidFill>
                  <a:srgbClr val="FFFFFF"/>
                </a:solidFill>
                <a:latin typeface="Trebuchet MS"/>
                <a:cs typeface="Trebuchet MS"/>
              </a:rPr>
              <a:t>righteousness</a:t>
            </a:r>
          </a:p>
        </p:txBody>
      </p:sp>
      <p:sp>
        <p:nvSpPr>
          <p:cNvPr id="171" name="Shape 171"/>
          <p:cNvSpPr/>
          <p:nvPr/>
        </p:nvSpPr>
        <p:spPr>
          <a:xfrm>
            <a:off x="5155031" y="1494258"/>
            <a:ext cx="857490" cy="356251"/>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dirty="0">
                <a:solidFill>
                  <a:srgbClr val="FFFFFF"/>
                </a:solidFill>
                <a:latin typeface="Trebuchet MS"/>
                <a:cs typeface="Trebuchet MS"/>
              </a:rPr>
              <a:t>service</a:t>
            </a:r>
          </a:p>
        </p:txBody>
      </p:sp>
      <p:sp>
        <p:nvSpPr>
          <p:cNvPr id="172" name="Shape 172"/>
          <p:cNvSpPr/>
          <p:nvPr/>
        </p:nvSpPr>
        <p:spPr>
          <a:xfrm>
            <a:off x="1330099" y="1345711"/>
            <a:ext cx="1241109" cy="356251"/>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dirty="0">
                <a:solidFill>
                  <a:srgbClr val="FFFFFF"/>
                </a:solidFill>
                <a:latin typeface="Trebuchet MS"/>
                <a:cs typeface="Trebuchet MS"/>
              </a:rPr>
              <a:t>generosity</a:t>
            </a:r>
          </a:p>
        </p:txBody>
      </p:sp>
      <p:sp>
        <p:nvSpPr>
          <p:cNvPr id="173" name="Shape 173"/>
          <p:cNvSpPr/>
          <p:nvPr/>
        </p:nvSpPr>
        <p:spPr>
          <a:xfrm>
            <a:off x="6946164" y="1059315"/>
            <a:ext cx="732882" cy="356251"/>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a:solidFill>
                  <a:srgbClr val="FFFFFF"/>
                </a:solidFill>
                <a:latin typeface="Trebuchet MS"/>
                <a:cs typeface="Trebuchet MS"/>
              </a:rPr>
              <a:t>peace</a:t>
            </a:r>
          </a:p>
        </p:txBody>
      </p:sp>
      <p:sp>
        <p:nvSpPr>
          <p:cNvPr id="174" name="Shape 174"/>
          <p:cNvSpPr/>
          <p:nvPr/>
        </p:nvSpPr>
        <p:spPr>
          <a:xfrm>
            <a:off x="6528299" y="1733102"/>
            <a:ext cx="1379218" cy="356251"/>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dirty="0">
                <a:solidFill>
                  <a:srgbClr val="FFFFFF"/>
                </a:solidFill>
                <a:latin typeface="Trebuchet MS"/>
                <a:cs typeface="Trebuchet MS"/>
              </a:rPr>
              <a:t>redemption</a:t>
            </a:r>
          </a:p>
        </p:txBody>
      </p:sp>
      <p:sp>
        <p:nvSpPr>
          <p:cNvPr id="175" name="Shape 175"/>
          <p:cNvSpPr/>
          <p:nvPr/>
        </p:nvSpPr>
        <p:spPr>
          <a:xfrm>
            <a:off x="2835340" y="472215"/>
            <a:ext cx="1335636" cy="356251"/>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dirty="0">
                <a:solidFill>
                  <a:schemeClr val="tx1"/>
                </a:solidFill>
                <a:latin typeface="Trebuchet MS"/>
                <a:cs typeface="Trebuchet MS"/>
              </a:rPr>
              <a:t>forgiveness</a:t>
            </a:r>
          </a:p>
        </p:txBody>
      </p:sp>
      <p:sp>
        <p:nvSpPr>
          <p:cNvPr id="176" name="Shape 176"/>
          <p:cNvSpPr/>
          <p:nvPr/>
        </p:nvSpPr>
        <p:spPr>
          <a:xfrm>
            <a:off x="1410407" y="962866"/>
            <a:ext cx="2135982" cy="356251"/>
          </a:xfrm>
          <a:prstGeom prst="rect">
            <a:avLst/>
          </a:prstGeom>
          <a:ln w="12700">
            <a:miter lim="400000"/>
          </a:ln>
          <a:extLst>
            <a:ext uri="{C572A759-6A51-4108-AA02-DFA0A04FC94B}">
              <ma14:wrappingTextBoxFlag xmlns:ma14="http://schemas.microsoft.com/office/mac/drawingml/2011/main" val="1"/>
            </a:ext>
          </a:extLst>
        </p:spPr>
        <p:txBody>
          <a:bodyPr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dirty="0">
                <a:solidFill>
                  <a:srgbClr val="FFFFFF"/>
                </a:solidFill>
                <a:latin typeface="Trebuchet MS"/>
                <a:cs typeface="Trebuchet MS"/>
              </a:rPr>
              <a:t>reconciliation</a:t>
            </a:r>
          </a:p>
        </p:txBody>
      </p:sp>
      <p:sp>
        <p:nvSpPr>
          <p:cNvPr id="177" name="Shape 177"/>
          <p:cNvSpPr/>
          <p:nvPr/>
        </p:nvSpPr>
        <p:spPr>
          <a:xfrm>
            <a:off x="6591598" y="603450"/>
            <a:ext cx="630064" cy="356251"/>
          </a:xfrm>
          <a:prstGeom prst="rect">
            <a:avLst/>
          </a:prstGeom>
          <a:ln w="12700">
            <a:miter lim="400000"/>
          </a:ln>
          <a:extLst>
            <a:ext uri="{C572A759-6A51-4108-AA02-DFA0A04FC94B}">
              <ma14:wrappingTextBoxFlag xmlns:ma14="http://schemas.microsoft.com/office/mac/drawingml/2011/main" val="1"/>
            </a:ext>
          </a:extLst>
        </p:spPr>
        <p:txBody>
          <a:bodyPr wrap="none" lIns="24003" tIns="24003" rIns="24003" bIns="24003" anchor="ctr">
            <a:spAutoFit/>
          </a:bodyPr>
          <a:lstStyle>
            <a:lvl1pPr defTabSz="431800">
              <a:defRPr sz="3200">
                <a:solidFill>
                  <a:srgbClr val="606060"/>
                </a:solidFill>
                <a:latin typeface="Century Gothic"/>
                <a:ea typeface="Century Gothic"/>
                <a:cs typeface="Century Gothic"/>
                <a:sym typeface="Century Gothic"/>
              </a:defRPr>
            </a:lvl1pPr>
          </a:lstStyle>
          <a:p>
            <a:r>
              <a:rPr sz="2000">
                <a:solidFill>
                  <a:srgbClr val="FFFFFF"/>
                </a:solidFill>
                <a:latin typeface="Trebuchet MS"/>
                <a:cs typeface="Trebuchet MS"/>
              </a:rPr>
              <a:t>unity</a:t>
            </a:r>
          </a:p>
        </p:txBody>
      </p:sp>
      <p:sp>
        <p:nvSpPr>
          <p:cNvPr id="178" name="Shape 178"/>
          <p:cNvSpPr/>
          <p:nvPr/>
        </p:nvSpPr>
        <p:spPr>
          <a:xfrm>
            <a:off x="892969" y="5000625"/>
            <a:ext cx="7358063" cy="134302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p>
            <a:pPr algn="r">
              <a:defRPr sz="4200">
                <a:latin typeface="Century Gothic"/>
                <a:ea typeface="Century Gothic"/>
                <a:cs typeface="Century Gothic"/>
                <a:sym typeface="Century Gothic"/>
              </a:defRPr>
            </a:pPr>
            <a:r>
              <a:rPr lang="en-US" dirty="0" smtClean="0"/>
              <a:t>. . . NOW </a:t>
            </a:r>
            <a:r>
              <a:rPr lang="en-US" dirty="0" smtClean="0">
                <a:solidFill>
                  <a:srgbClr val="FDB913"/>
                </a:solidFill>
              </a:rPr>
              <a:t>AND</a:t>
            </a:r>
            <a:r>
              <a:rPr lang="en-US" dirty="0" smtClean="0"/>
              <a:t> FOREVER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type="wd">
                                    <p:tmAbs val="0"/>
                                  </p:iterate>
                                  <p:childTnLst>
                                    <p:set>
                                      <p:cBhvr>
                                        <p:cTn id="6" fill="hold"/>
                                        <p:tgtEl>
                                          <p:spTgt spid="170"/>
                                        </p:tgtEl>
                                        <p:attrNameLst>
                                          <p:attrName>style.visibility</p:attrName>
                                        </p:attrNameLst>
                                      </p:cBhvr>
                                      <p:to>
                                        <p:strVal val="visible"/>
                                      </p:to>
                                    </p:set>
                                    <p:anim calcmode="lin" valueType="num">
                                      <p:cBhvr>
                                        <p:cTn id="7" dur="750" fill="hold"/>
                                        <p:tgtEl>
                                          <p:spTgt spid="170"/>
                                        </p:tgtEl>
                                        <p:attrNameLst>
                                          <p:attrName>ppt_w</p:attrName>
                                        </p:attrNameLst>
                                      </p:cBhvr>
                                      <p:tavLst>
                                        <p:tav tm="0">
                                          <p:val>
                                            <p:fltVal val="0"/>
                                          </p:val>
                                        </p:tav>
                                        <p:tav tm="100000">
                                          <p:val>
                                            <p:strVal val="#ppt_w"/>
                                          </p:val>
                                        </p:tav>
                                      </p:tavLst>
                                    </p:anim>
                                    <p:anim calcmode="lin" valueType="num">
                                      <p:cBhvr>
                                        <p:cTn id="8" dur="750" fill="hold"/>
                                        <p:tgtEl>
                                          <p:spTgt spid="170"/>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3" presetClass="entr" presetSubtype="16" fill="hold" grpId="2" nodeType="afterEffect">
                                  <p:stCondLst>
                                    <p:cond delay="0"/>
                                  </p:stCondLst>
                                  <p:iterate type="wd">
                                    <p:tmAbs val="0"/>
                                  </p:iterate>
                                  <p:childTnLst>
                                    <p:set>
                                      <p:cBhvr>
                                        <p:cTn id="11" fill="hold"/>
                                        <p:tgtEl>
                                          <p:spTgt spid="169"/>
                                        </p:tgtEl>
                                        <p:attrNameLst>
                                          <p:attrName>style.visibility</p:attrName>
                                        </p:attrNameLst>
                                      </p:cBhvr>
                                      <p:to>
                                        <p:strVal val="visible"/>
                                      </p:to>
                                    </p:set>
                                    <p:anim calcmode="lin" valueType="num">
                                      <p:cBhvr>
                                        <p:cTn id="12" dur="750" fill="hold"/>
                                        <p:tgtEl>
                                          <p:spTgt spid="169"/>
                                        </p:tgtEl>
                                        <p:attrNameLst>
                                          <p:attrName>ppt_w</p:attrName>
                                        </p:attrNameLst>
                                      </p:cBhvr>
                                      <p:tavLst>
                                        <p:tav tm="0">
                                          <p:val>
                                            <p:fltVal val="0"/>
                                          </p:val>
                                        </p:tav>
                                        <p:tav tm="100000">
                                          <p:val>
                                            <p:strVal val="#ppt_w"/>
                                          </p:val>
                                        </p:tav>
                                      </p:tavLst>
                                    </p:anim>
                                    <p:anim calcmode="lin" valueType="num">
                                      <p:cBhvr>
                                        <p:cTn id="13" dur="750" fill="hold"/>
                                        <p:tgtEl>
                                          <p:spTgt spid="169"/>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3" nodeType="afterEffect">
                                  <p:stCondLst>
                                    <p:cond delay="0"/>
                                  </p:stCondLst>
                                  <p:iterate type="wd">
                                    <p:tmAbs val="0"/>
                                  </p:iterate>
                                  <p:childTnLst>
                                    <p:set>
                                      <p:cBhvr>
                                        <p:cTn id="16" fill="hold"/>
                                        <p:tgtEl>
                                          <p:spTgt spid="176"/>
                                        </p:tgtEl>
                                        <p:attrNameLst>
                                          <p:attrName>style.visibility</p:attrName>
                                        </p:attrNameLst>
                                      </p:cBhvr>
                                      <p:to>
                                        <p:strVal val="visible"/>
                                      </p:to>
                                    </p:set>
                                    <p:anim calcmode="lin" valueType="num">
                                      <p:cBhvr>
                                        <p:cTn id="17" dur="750" fill="hold"/>
                                        <p:tgtEl>
                                          <p:spTgt spid="176"/>
                                        </p:tgtEl>
                                        <p:attrNameLst>
                                          <p:attrName>ppt_w</p:attrName>
                                        </p:attrNameLst>
                                      </p:cBhvr>
                                      <p:tavLst>
                                        <p:tav tm="0">
                                          <p:val>
                                            <p:fltVal val="0"/>
                                          </p:val>
                                        </p:tav>
                                        <p:tav tm="100000">
                                          <p:val>
                                            <p:strVal val="#ppt_w"/>
                                          </p:val>
                                        </p:tav>
                                      </p:tavLst>
                                    </p:anim>
                                    <p:anim calcmode="lin" valueType="num">
                                      <p:cBhvr>
                                        <p:cTn id="18" dur="750" fill="hold"/>
                                        <p:tgtEl>
                                          <p:spTgt spid="176"/>
                                        </p:tgtEl>
                                        <p:attrNameLst>
                                          <p:attrName>ppt_h</p:attrName>
                                        </p:attrNameLst>
                                      </p:cBhvr>
                                      <p:tavLst>
                                        <p:tav tm="0">
                                          <p:val>
                                            <p:fltVal val="0"/>
                                          </p:val>
                                        </p:tav>
                                        <p:tav tm="100000">
                                          <p:val>
                                            <p:strVal val="#ppt_h"/>
                                          </p:val>
                                        </p:tav>
                                      </p:tavLst>
                                    </p:anim>
                                  </p:childTnLst>
                                </p:cTn>
                              </p:par>
                            </p:childTnLst>
                          </p:cTn>
                        </p:par>
                        <p:par>
                          <p:cTn id="19" fill="hold">
                            <p:stCondLst>
                              <p:cond delay="2250"/>
                            </p:stCondLst>
                            <p:childTnLst>
                              <p:par>
                                <p:cTn id="20" presetID="23" presetClass="entr" presetSubtype="16" fill="hold" grpId="4" nodeType="afterEffect">
                                  <p:stCondLst>
                                    <p:cond delay="0"/>
                                  </p:stCondLst>
                                  <p:iterate type="wd">
                                    <p:tmAbs val="0"/>
                                  </p:iterate>
                                  <p:childTnLst>
                                    <p:set>
                                      <p:cBhvr>
                                        <p:cTn id="21" fill="hold"/>
                                        <p:tgtEl>
                                          <p:spTgt spid="174"/>
                                        </p:tgtEl>
                                        <p:attrNameLst>
                                          <p:attrName>style.visibility</p:attrName>
                                        </p:attrNameLst>
                                      </p:cBhvr>
                                      <p:to>
                                        <p:strVal val="visible"/>
                                      </p:to>
                                    </p:set>
                                    <p:anim calcmode="lin" valueType="num">
                                      <p:cBhvr>
                                        <p:cTn id="22" dur="750" fill="hold"/>
                                        <p:tgtEl>
                                          <p:spTgt spid="174"/>
                                        </p:tgtEl>
                                        <p:attrNameLst>
                                          <p:attrName>ppt_w</p:attrName>
                                        </p:attrNameLst>
                                      </p:cBhvr>
                                      <p:tavLst>
                                        <p:tav tm="0">
                                          <p:val>
                                            <p:fltVal val="0"/>
                                          </p:val>
                                        </p:tav>
                                        <p:tav tm="100000">
                                          <p:val>
                                            <p:strVal val="#ppt_w"/>
                                          </p:val>
                                        </p:tav>
                                      </p:tavLst>
                                    </p:anim>
                                    <p:anim calcmode="lin" valueType="num">
                                      <p:cBhvr>
                                        <p:cTn id="23" dur="750" fill="hold"/>
                                        <p:tgtEl>
                                          <p:spTgt spid="174"/>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3" presetClass="entr" presetSubtype="16" fill="hold" grpId="5" nodeType="afterEffect">
                                  <p:stCondLst>
                                    <p:cond delay="0"/>
                                  </p:stCondLst>
                                  <p:iterate type="wd">
                                    <p:tmAbs val="0"/>
                                  </p:iterate>
                                  <p:childTnLst>
                                    <p:set>
                                      <p:cBhvr>
                                        <p:cTn id="26" fill="hold"/>
                                        <p:tgtEl>
                                          <p:spTgt spid="175"/>
                                        </p:tgtEl>
                                        <p:attrNameLst>
                                          <p:attrName>style.visibility</p:attrName>
                                        </p:attrNameLst>
                                      </p:cBhvr>
                                      <p:to>
                                        <p:strVal val="visible"/>
                                      </p:to>
                                    </p:set>
                                    <p:anim calcmode="lin" valueType="num">
                                      <p:cBhvr>
                                        <p:cTn id="27" dur="750" fill="hold"/>
                                        <p:tgtEl>
                                          <p:spTgt spid="175"/>
                                        </p:tgtEl>
                                        <p:attrNameLst>
                                          <p:attrName>ppt_w</p:attrName>
                                        </p:attrNameLst>
                                      </p:cBhvr>
                                      <p:tavLst>
                                        <p:tav tm="0">
                                          <p:val>
                                            <p:fltVal val="0"/>
                                          </p:val>
                                        </p:tav>
                                        <p:tav tm="100000">
                                          <p:val>
                                            <p:strVal val="#ppt_w"/>
                                          </p:val>
                                        </p:tav>
                                      </p:tavLst>
                                    </p:anim>
                                    <p:anim calcmode="lin" valueType="num">
                                      <p:cBhvr>
                                        <p:cTn id="28" dur="750" fill="hold"/>
                                        <p:tgtEl>
                                          <p:spTgt spid="175"/>
                                        </p:tgtEl>
                                        <p:attrNameLst>
                                          <p:attrName>ppt_h</p:attrName>
                                        </p:attrNameLst>
                                      </p:cBhvr>
                                      <p:tavLst>
                                        <p:tav tm="0">
                                          <p:val>
                                            <p:fltVal val="0"/>
                                          </p:val>
                                        </p:tav>
                                        <p:tav tm="100000">
                                          <p:val>
                                            <p:strVal val="#ppt_h"/>
                                          </p:val>
                                        </p:tav>
                                      </p:tavLst>
                                    </p:anim>
                                  </p:childTnLst>
                                </p:cTn>
                              </p:par>
                            </p:childTnLst>
                          </p:cTn>
                        </p:par>
                        <p:par>
                          <p:cTn id="29" fill="hold">
                            <p:stCondLst>
                              <p:cond delay="3750"/>
                            </p:stCondLst>
                            <p:childTnLst>
                              <p:par>
                                <p:cTn id="30" presetID="23" presetClass="entr" presetSubtype="16" fill="hold" grpId="6" nodeType="afterEffect">
                                  <p:stCondLst>
                                    <p:cond delay="0"/>
                                  </p:stCondLst>
                                  <p:iterate type="wd">
                                    <p:tmAbs val="0"/>
                                  </p:iterate>
                                  <p:childTnLst>
                                    <p:set>
                                      <p:cBhvr>
                                        <p:cTn id="31" fill="hold"/>
                                        <p:tgtEl>
                                          <p:spTgt spid="173"/>
                                        </p:tgtEl>
                                        <p:attrNameLst>
                                          <p:attrName>style.visibility</p:attrName>
                                        </p:attrNameLst>
                                      </p:cBhvr>
                                      <p:to>
                                        <p:strVal val="visible"/>
                                      </p:to>
                                    </p:set>
                                    <p:anim calcmode="lin" valueType="num">
                                      <p:cBhvr>
                                        <p:cTn id="32" dur="750" fill="hold"/>
                                        <p:tgtEl>
                                          <p:spTgt spid="173"/>
                                        </p:tgtEl>
                                        <p:attrNameLst>
                                          <p:attrName>ppt_w</p:attrName>
                                        </p:attrNameLst>
                                      </p:cBhvr>
                                      <p:tavLst>
                                        <p:tav tm="0">
                                          <p:val>
                                            <p:fltVal val="0"/>
                                          </p:val>
                                        </p:tav>
                                        <p:tav tm="100000">
                                          <p:val>
                                            <p:strVal val="#ppt_w"/>
                                          </p:val>
                                        </p:tav>
                                      </p:tavLst>
                                    </p:anim>
                                    <p:anim calcmode="lin" valueType="num">
                                      <p:cBhvr>
                                        <p:cTn id="33" dur="750" fill="hold"/>
                                        <p:tgtEl>
                                          <p:spTgt spid="173"/>
                                        </p:tgtEl>
                                        <p:attrNameLst>
                                          <p:attrName>ppt_h</p:attrName>
                                        </p:attrNameLst>
                                      </p:cBhvr>
                                      <p:tavLst>
                                        <p:tav tm="0">
                                          <p:val>
                                            <p:fltVal val="0"/>
                                          </p:val>
                                        </p:tav>
                                        <p:tav tm="100000">
                                          <p:val>
                                            <p:strVal val="#ppt_h"/>
                                          </p:val>
                                        </p:tav>
                                      </p:tavLst>
                                    </p:anim>
                                  </p:childTnLst>
                                </p:cTn>
                              </p:par>
                            </p:childTnLst>
                          </p:cTn>
                        </p:par>
                        <p:par>
                          <p:cTn id="34" fill="hold">
                            <p:stCondLst>
                              <p:cond delay="4500"/>
                            </p:stCondLst>
                            <p:childTnLst>
                              <p:par>
                                <p:cTn id="35" presetID="23" presetClass="entr" presetSubtype="16" fill="hold" grpId="7" nodeType="afterEffect">
                                  <p:stCondLst>
                                    <p:cond delay="0"/>
                                  </p:stCondLst>
                                  <p:iterate type="wd">
                                    <p:tmAbs val="0"/>
                                  </p:iterate>
                                  <p:childTnLst>
                                    <p:set>
                                      <p:cBhvr>
                                        <p:cTn id="36" fill="hold"/>
                                        <p:tgtEl>
                                          <p:spTgt spid="172"/>
                                        </p:tgtEl>
                                        <p:attrNameLst>
                                          <p:attrName>style.visibility</p:attrName>
                                        </p:attrNameLst>
                                      </p:cBhvr>
                                      <p:to>
                                        <p:strVal val="visible"/>
                                      </p:to>
                                    </p:set>
                                    <p:anim calcmode="lin" valueType="num">
                                      <p:cBhvr>
                                        <p:cTn id="37" dur="750" fill="hold"/>
                                        <p:tgtEl>
                                          <p:spTgt spid="172"/>
                                        </p:tgtEl>
                                        <p:attrNameLst>
                                          <p:attrName>ppt_w</p:attrName>
                                        </p:attrNameLst>
                                      </p:cBhvr>
                                      <p:tavLst>
                                        <p:tav tm="0">
                                          <p:val>
                                            <p:fltVal val="0"/>
                                          </p:val>
                                        </p:tav>
                                        <p:tav tm="100000">
                                          <p:val>
                                            <p:strVal val="#ppt_w"/>
                                          </p:val>
                                        </p:tav>
                                      </p:tavLst>
                                    </p:anim>
                                    <p:anim calcmode="lin" valueType="num">
                                      <p:cBhvr>
                                        <p:cTn id="38" dur="750" fill="hold"/>
                                        <p:tgtEl>
                                          <p:spTgt spid="172"/>
                                        </p:tgtEl>
                                        <p:attrNameLst>
                                          <p:attrName>ppt_h</p:attrName>
                                        </p:attrNameLst>
                                      </p:cBhvr>
                                      <p:tavLst>
                                        <p:tav tm="0">
                                          <p:val>
                                            <p:fltVal val="0"/>
                                          </p:val>
                                        </p:tav>
                                        <p:tav tm="100000">
                                          <p:val>
                                            <p:strVal val="#ppt_h"/>
                                          </p:val>
                                        </p:tav>
                                      </p:tavLst>
                                    </p:anim>
                                  </p:childTnLst>
                                </p:cTn>
                              </p:par>
                            </p:childTnLst>
                          </p:cTn>
                        </p:par>
                        <p:par>
                          <p:cTn id="39" fill="hold">
                            <p:stCondLst>
                              <p:cond delay="5250"/>
                            </p:stCondLst>
                            <p:childTnLst>
                              <p:par>
                                <p:cTn id="40" presetID="23" presetClass="entr" presetSubtype="16" fill="hold" grpId="8" nodeType="afterEffect">
                                  <p:stCondLst>
                                    <p:cond delay="0"/>
                                  </p:stCondLst>
                                  <p:iterate type="wd">
                                    <p:tmAbs val="0"/>
                                  </p:iterate>
                                  <p:childTnLst>
                                    <p:set>
                                      <p:cBhvr>
                                        <p:cTn id="41" fill="hold"/>
                                        <p:tgtEl>
                                          <p:spTgt spid="171"/>
                                        </p:tgtEl>
                                        <p:attrNameLst>
                                          <p:attrName>style.visibility</p:attrName>
                                        </p:attrNameLst>
                                      </p:cBhvr>
                                      <p:to>
                                        <p:strVal val="visible"/>
                                      </p:to>
                                    </p:set>
                                    <p:anim calcmode="lin" valueType="num">
                                      <p:cBhvr>
                                        <p:cTn id="42" dur="750" fill="hold"/>
                                        <p:tgtEl>
                                          <p:spTgt spid="171"/>
                                        </p:tgtEl>
                                        <p:attrNameLst>
                                          <p:attrName>ppt_w</p:attrName>
                                        </p:attrNameLst>
                                      </p:cBhvr>
                                      <p:tavLst>
                                        <p:tav tm="0">
                                          <p:val>
                                            <p:fltVal val="0"/>
                                          </p:val>
                                        </p:tav>
                                        <p:tav tm="100000">
                                          <p:val>
                                            <p:strVal val="#ppt_w"/>
                                          </p:val>
                                        </p:tav>
                                      </p:tavLst>
                                    </p:anim>
                                    <p:anim calcmode="lin" valueType="num">
                                      <p:cBhvr>
                                        <p:cTn id="43" dur="750" fill="hold"/>
                                        <p:tgtEl>
                                          <p:spTgt spid="171"/>
                                        </p:tgtEl>
                                        <p:attrNameLst>
                                          <p:attrName>ppt_h</p:attrName>
                                        </p:attrNameLst>
                                      </p:cBhvr>
                                      <p:tavLst>
                                        <p:tav tm="0">
                                          <p:val>
                                            <p:fltVal val="0"/>
                                          </p:val>
                                        </p:tav>
                                        <p:tav tm="100000">
                                          <p:val>
                                            <p:strVal val="#ppt_h"/>
                                          </p:val>
                                        </p:tav>
                                      </p:tavLst>
                                    </p:anim>
                                  </p:childTnLst>
                                </p:cTn>
                              </p:par>
                            </p:childTnLst>
                          </p:cTn>
                        </p:par>
                        <p:par>
                          <p:cTn id="44" fill="hold">
                            <p:stCondLst>
                              <p:cond delay="6000"/>
                            </p:stCondLst>
                            <p:childTnLst>
                              <p:par>
                                <p:cTn id="45" presetID="23" presetClass="entr" presetSubtype="16" fill="hold" grpId="9" nodeType="afterEffect">
                                  <p:stCondLst>
                                    <p:cond delay="0"/>
                                  </p:stCondLst>
                                  <p:iterate type="wd">
                                    <p:tmAbs val="0"/>
                                  </p:iterate>
                                  <p:childTnLst>
                                    <p:set>
                                      <p:cBhvr>
                                        <p:cTn id="46" fill="hold"/>
                                        <p:tgtEl>
                                          <p:spTgt spid="177"/>
                                        </p:tgtEl>
                                        <p:attrNameLst>
                                          <p:attrName>style.visibility</p:attrName>
                                        </p:attrNameLst>
                                      </p:cBhvr>
                                      <p:to>
                                        <p:strVal val="visible"/>
                                      </p:to>
                                    </p:set>
                                    <p:anim calcmode="lin" valueType="num">
                                      <p:cBhvr>
                                        <p:cTn id="47" dur="750" fill="hold"/>
                                        <p:tgtEl>
                                          <p:spTgt spid="177"/>
                                        </p:tgtEl>
                                        <p:attrNameLst>
                                          <p:attrName>ppt_w</p:attrName>
                                        </p:attrNameLst>
                                      </p:cBhvr>
                                      <p:tavLst>
                                        <p:tav tm="0">
                                          <p:val>
                                            <p:fltVal val="0"/>
                                          </p:val>
                                        </p:tav>
                                        <p:tav tm="100000">
                                          <p:val>
                                            <p:strVal val="#ppt_w"/>
                                          </p:val>
                                        </p:tav>
                                      </p:tavLst>
                                    </p:anim>
                                    <p:anim calcmode="lin" valueType="num">
                                      <p:cBhvr>
                                        <p:cTn id="48" dur="750" fill="hold"/>
                                        <p:tgtEl>
                                          <p:spTgt spid="177"/>
                                        </p:tgtEl>
                                        <p:attrNameLst>
                                          <p:attrName>ppt_h</p:attrName>
                                        </p:attrNameLst>
                                      </p:cBhvr>
                                      <p:tavLst>
                                        <p:tav tm="0">
                                          <p:val>
                                            <p:fltVal val="0"/>
                                          </p:val>
                                        </p:tav>
                                        <p:tav tm="100000">
                                          <p:val>
                                            <p:strVal val="#ppt_h"/>
                                          </p:val>
                                        </p:tav>
                                      </p:tavLst>
                                    </p:anim>
                                  </p:childTnLst>
                                </p:cTn>
                              </p:par>
                            </p:childTnLst>
                          </p:cTn>
                        </p:par>
                        <p:par>
                          <p:cTn id="49" fill="hold">
                            <p:stCondLst>
                              <p:cond delay="6750"/>
                            </p:stCondLst>
                            <p:childTnLst>
                              <p:par>
                                <p:cTn id="50" presetID="23" presetClass="entr" presetSubtype="16" fill="hold" grpId="10" nodeType="afterEffect">
                                  <p:stCondLst>
                                    <p:cond delay="0"/>
                                  </p:stCondLst>
                                  <p:iterate type="wd">
                                    <p:tmAbs val="0"/>
                                  </p:iterate>
                                  <p:childTnLst>
                                    <p:set>
                                      <p:cBhvr>
                                        <p:cTn id="51" fill="hold"/>
                                        <p:tgtEl>
                                          <p:spTgt spid="168"/>
                                        </p:tgtEl>
                                        <p:attrNameLst>
                                          <p:attrName>style.visibility</p:attrName>
                                        </p:attrNameLst>
                                      </p:cBhvr>
                                      <p:to>
                                        <p:strVal val="visible"/>
                                      </p:to>
                                    </p:set>
                                    <p:anim calcmode="lin" valueType="num">
                                      <p:cBhvr>
                                        <p:cTn id="52" dur="750" fill="hold"/>
                                        <p:tgtEl>
                                          <p:spTgt spid="168"/>
                                        </p:tgtEl>
                                        <p:attrNameLst>
                                          <p:attrName>ppt_w</p:attrName>
                                        </p:attrNameLst>
                                      </p:cBhvr>
                                      <p:tavLst>
                                        <p:tav tm="0">
                                          <p:val>
                                            <p:fltVal val="0"/>
                                          </p:val>
                                        </p:tav>
                                        <p:tav tm="100000">
                                          <p:val>
                                            <p:strVal val="#ppt_w"/>
                                          </p:val>
                                        </p:tav>
                                      </p:tavLst>
                                    </p:anim>
                                    <p:anim calcmode="lin" valueType="num">
                                      <p:cBhvr>
                                        <p:cTn id="53" dur="750" fill="hold"/>
                                        <p:tgtEl>
                                          <p:spTgt spid="168"/>
                                        </p:tgtEl>
                                        <p:attrNameLst>
                                          <p:attrName>ppt_h</p:attrName>
                                        </p:attrNameLst>
                                      </p:cBhvr>
                                      <p:tavLst>
                                        <p:tav tm="0">
                                          <p:val>
                                            <p:fltVal val="0"/>
                                          </p:val>
                                        </p:tav>
                                        <p:tav tm="100000">
                                          <p:val>
                                            <p:strVal val="#ppt_h"/>
                                          </p:val>
                                        </p:tav>
                                      </p:tavLst>
                                    </p:anim>
                                  </p:childTnLst>
                                </p:cTn>
                              </p:par>
                            </p:childTnLst>
                          </p:cTn>
                        </p:par>
                        <p:par>
                          <p:cTn id="54" fill="hold">
                            <p:stCondLst>
                              <p:cond delay="7500"/>
                            </p:stCondLst>
                            <p:childTnLst>
                              <p:par>
                                <p:cTn id="55" presetID="23" presetClass="entr" presetSubtype="16" fill="hold" grpId="11" nodeType="afterEffect">
                                  <p:stCondLst>
                                    <p:cond delay="0"/>
                                  </p:stCondLst>
                                  <p:iterate type="wd">
                                    <p:tmAbs val="0"/>
                                  </p:iterate>
                                  <p:childTnLst>
                                    <p:set>
                                      <p:cBhvr>
                                        <p:cTn id="56" fill="hold"/>
                                        <p:tgtEl>
                                          <p:spTgt spid="167"/>
                                        </p:tgtEl>
                                        <p:attrNameLst>
                                          <p:attrName>style.visibility</p:attrName>
                                        </p:attrNameLst>
                                      </p:cBhvr>
                                      <p:to>
                                        <p:strVal val="visible"/>
                                      </p:to>
                                    </p:set>
                                    <p:anim calcmode="lin" valueType="num">
                                      <p:cBhvr>
                                        <p:cTn id="57" dur="750" fill="hold"/>
                                        <p:tgtEl>
                                          <p:spTgt spid="167"/>
                                        </p:tgtEl>
                                        <p:attrNameLst>
                                          <p:attrName>ppt_w</p:attrName>
                                        </p:attrNameLst>
                                      </p:cBhvr>
                                      <p:tavLst>
                                        <p:tav tm="0">
                                          <p:val>
                                            <p:fltVal val="0"/>
                                          </p:val>
                                        </p:tav>
                                        <p:tav tm="100000">
                                          <p:val>
                                            <p:strVal val="#ppt_w"/>
                                          </p:val>
                                        </p:tav>
                                      </p:tavLst>
                                    </p:anim>
                                    <p:anim calcmode="lin" valueType="num">
                                      <p:cBhvr>
                                        <p:cTn id="58" dur="750" fill="hold"/>
                                        <p:tgtEl>
                                          <p:spTgt spid="167"/>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fill="hold" grpId="12" nodeType="clickEffect">
                                  <p:stCondLst>
                                    <p:cond delay="0"/>
                                  </p:stCondLst>
                                  <p:iterate>
                                    <p:tmAbs val="0"/>
                                  </p:iterate>
                                  <p:childTnLst>
                                    <p:set>
                                      <p:cBhvr>
                                        <p:cTn id="62" fill="hold"/>
                                        <p:tgtEl>
                                          <p:spTgt spid="178"/>
                                        </p:tgtEl>
                                        <p:attrNameLst>
                                          <p:attrName>style.visibility</p:attrName>
                                        </p:attrNameLst>
                                      </p:cBhvr>
                                      <p:to>
                                        <p:strVal val="visible"/>
                                      </p:to>
                                    </p:set>
                                    <p:animEffect transition="in" filter="dissolve">
                                      <p:cBhvr>
                                        <p:cTn id="63"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1" animBg="1" advAuto="0"/>
      <p:bldP spid="168" grpId="10" animBg="1" advAuto="0"/>
      <p:bldP spid="169" grpId="2" animBg="1" advAuto="0"/>
      <p:bldP spid="170" grpId="1" animBg="1" advAuto="0"/>
      <p:bldP spid="171" grpId="8" animBg="1" advAuto="0"/>
      <p:bldP spid="172" grpId="7" animBg="1" advAuto="0"/>
      <p:bldP spid="173" grpId="6" animBg="1" advAuto="0"/>
      <p:bldP spid="174" grpId="4" animBg="1" advAuto="0"/>
      <p:bldP spid="175" grpId="5" animBg="1" advAuto="0"/>
      <p:bldP spid="176" grpId="3" animBg="1" advAuto="0"/>
      <p:bldP spid="177" grpId="9" animBg="1" advAuto="0"/>
      <p:bldP spid="178" grpId="1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784744" y="1695450"/>
            <a:ext cx="2764631" cy="1152525"/>
          </a:xfrm>
          <a:prstGeom prst="rect">
            <a:avLst/>
          </a:prstGeom>
          <a:effectLst/>
        </p:spPr>
        <p:txBody>
          <a:bodyPr/>
          <a:lstStyle>
            <a:lvl1pPr algn="r">
              <a:defRPr sz="4200">
                <a:latin typeface="Century Gothic"/>
                <a:ea typeface="Century Gothic"/>
                <a:cs typeface="Century Gothic"/>
                <a:sym typeface="Century Gothic"/>
              </a:defRPr>
            </a:lvl1pPr>
          </a:lstStyle>
          <a:p>
            <a:r>
              <a:rPr dirty="0" smtClean="0">
                <a:solidFill>
                  <a:schemeClr val="tx1"/>
                </a:solidFill>
                <a:latin typeface="Trebuchet MS"/>
                <a:cs typeface="Trebuchet MS"/>
              </a:rPr>
              <a:t>individual</a:t>
            </a:r>
            <a:endParaRPr dirty="0">
              <a:solidFill>
                <a:schemeClr val="tx1"/>
              </a:solidFill>
              <a:latin typeface="Trebuchet MS"/>
              <a:cs typeface="Trebuchet MS"/>
            </a:endParaRPr>
          </a:p>
        </p:txBody>
      </p:sp>
      <p:sp>
        <p:nvSpPr>
          <p:cNvPr id="181" name="Shape 181"/>
          <p:cNvSpPr/>
          <p:nvPr/>
        </p:nvSpPr>
        <p:spPr>
          <a:xfrm>
            <a:off x="784744" y="2847975"/>
            <a:ext cx="2793206" cy="115252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lvl1pPr algn="r">
              <a:defRPr sz="4200">
                <a:latin typeface="Century Gothic"/>
                <a:ea typeface="Century Gothic"/>
                <a:cs typeface="Century Gothic"/>
                <a:sym typeface="Century Gothic"/>
              </a:defRPr>
            </a:lvl1pPr>
          </a:lstStyle>
          <a:p>
            <a:r>
              <a:rPr>
                <a:latin typeface="Trebuchet MS"/>
                <a:cs typeface="Trebuchet MS"/>
              </a:rPr>
              <a:t>decision</a:t>
            </a:r>
          </a:p>
        </p:txBody>
      </p:sp>
      <p:sp>
        <p:nvSpPr>
          <p:cNvPr id="182" name="Shape 182"/>
          <p:cNvSpPr/>
          <p:nvPr/>
        </p:nvSpPr>
        <p:spPr>
          <a:xfrm>
            <a:off x="784744" y="4000500"/>
            <a:ext cx="2793206" cy="115252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lvl1pPr algn="r">
              <a:defRPr sz="4200">
                <a:latin typeface="Century Gothic"/>
                <a:ea typeface="Century Gothic"/>
                <a:cs typeface="Century Gothic"/>
                <a:sym typeface="Century Gothic"/>
              </a:defRPr>
            </a:lvl1pPr>
          </a:lstStyle>
          <a:p>
            <a:r>
              <a:rPr>
                <a:latin typeface="Trebuchet MS"/>
                <a:cs typeface="Trebuchet MS"/>
              </a:rPr>
              <a:t>after-life</a:t>
            </a:r>
          </a:p>
        </p:txBody>
      </p:sp>
      <p:sp>
        <p:nvSpPr>
          <p:cNvPr id="183" name="Shape 183"/>
          <p:cNvSpPr/>
          <p:nvPr/>
        </p:nvSpPr>
        <p:spPr>
          <a:xfrm>
            <a:off x="5095327" y="1695450"/>
            <a:ext cx="3186113" cy="115252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lvl1pPr algn="l">
              <a:defRPr sz="4200">
                <a:solidFill>
                  <a:srgbClr val="96D35F"/>
                </a:solidFill>
                <a:latin typeface="Century Gothic"/>
                <a:ea typeface="Century Gothic"/>
                <a:cs typeface="Century Gothic"/>
                <a:sym typeface="Century Gothic"/>
              </a:defRPr>
            </a:lvl1pPr>
          </a:lstStyle>
          <a:p>
            <a:r>
              <a:rPr dirty="0">
                <a:solidFill>
                  <a:schemeClr val="tx1"/>
                </a:solidFill>
                <a:latin typeface="Trebuchet MS"/>
                <a:cs typeface="Trebuchet MS"/>
              </a:rPr>
              <a:t>communal</a:t>
            </a:r>
          </a:p>
        </p:txBody>
      </p:sp>
      <p:sp>
        <p:nvSpPr>
          <p:cNvPr id="184" name="Shape 184"/>
          <p:cNvSpPr/>
          <p:nvPr/>
        </p:nvSpPr>
        <p:spPr>
          <a:xfrm>
            <a:off x="5095327" y="2847975"/>
            <a:ext cx="3883297" cy="115252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lvl1pPr algn="l">
              <a:defRPr sz="4200">
                <a:solidFill>
                  <a:srgbClr val="96D35F"/>
                </a:solidFill>
                <a:latin typeface="Century Gothic"/>
                <a:ea typeface="Century Gothic"/>
                <a:cs typeface="Century Gothic"/>
                <a:sym typeface="Century Gothic"/>
              </a:defRPr>
            </a:lvl1pPr>
          </a:lstStyle>
          <a:p>
            <a:r>
              <a:rPr dirty="0">
                <a:solidFill>
                  <a:schemeClr val="tx1"/>
                </a:solidFill>
                <a:latin typeface="Trebuchet MS"/>
                <a:cs typeface="Trebuchet MS"/>
              </a:rPr>
              <a:t>transformation</a:t>
            </a:r>
          </a:p>
        </p:txBody>
      </p:sp>
      <p:sp>
        <p:nvSpPr>
          <p:cNvPr id="185" name="Shape 185"/>
          <p:cNvSpPr/>
          <p:nvPr/>
        </p:nvSpPr>
        <p:spPr>
          <a:xfrm>
            <a:off x="5095327" y="4000500"/>
            <a:ext cx="3186113" cy="1152525"/>
          </a:xfrm>
          <a:prstGeom prst="rect">
            <a:avLst/>
          </a:prstGeom>
          <a:ln w="12700">
            <a:miter lim="400000"/>
          </a:ln>
          <a:effectLst/>
          <a:extLst>
            <a:ext uri="{C572A759-6A51-4108-AA02-DFA0A04FC94B}">
              <ma14:wrappingTextBoxFlag xmlns:ma14="http://schemas.microsoft.com/office/mac/drawingml/2011/main" val="1"/>
            </a:ext>
          </a:extLst>
        </p:spPr>
        <p:txBody>
          <a:bodyPr lIns="32004" tIns="32004" rIns="32004" bIns="32004" anchor="ctr"/>
          <a:lstStyle>
            <a:lvl1pPr algn="l">
              <a:defRPr sz="4200">
                <a:solidFill>
                  <a:srgbClr val="96D35F"/>
                </a:solidFill>
                <a:latin typeface="Century Gothic"/>
                <a:ea typeface="Century Gothic"/>
                <a:cs typeface="Century Gothic"/>
                <a:sym typeface="Century Gothic"/>
              </a:defRPr>
            </a:lvl1pPr>
          </a:lstStyle>
          <a:p>
            <a:r>
              <a:rPr>
                <a:solidFill>
                  <a:schemeClr val="tx1"/>
                </a:solidFill>
                <a:latin typeface="Trebuchet MS"/>
                <a:cs typeface="Trebuchet MS"/>
              </a:rPr>
              <a:t>mission-life</a:t>
            </a:r>
          </a:p>
        </p:txBody>
      </p:sp>
      <p:sp>
        <p:nvSpPr>
          <p:cNvPr id="12" name="Shape 180"/>
          <p:cNvSpPr txBox="1">
            <a:spLocks/>
          </p:cNvSpPr>
          <p:nvPr/>
        </p:nvSpPr>
        <p:spPr>
          <a:xfrm>
            <a:off x="3995585" y="1695450"/>
            <a:ext cx="726556" cy="1152524"/>
          </a:xfrm>
          <a:prstGeom prst="rect">
            <a:avLst/>
          </a:prstGeom>
          <a:ln w="12700">
            <a:miter lim="400000"/>
          </a:ln>
          <a:effectLst/>
          <a:extLst>
            <a:ext uri="{C572A759-6A51-4108-AA02-DFA0A04FC94B}">
              <ma14:wrappingTextBoxFlag xmlns:ma14="http://schemas.microsoft.com/office/mac/drawingml/2011/main" val="1"/>
            </a:ext>
          </a:extLst>
        </p:spPr>
        <p:txBody>
          <a:bodyPr lIns="24003" tIns="24003" rIns="24003" bIns="24003" anchor="ctr"/>
          <a:lstStyle>
            <a:lvl1pPr marL="0" marR="0" indent="0" algn="r" defTabSz="344043" rtl="0" latinLnBrk="0">
              <a:lnSpc>
                <a:spcPct val="100000"/>
              </a:lnSpc>
              <a:spcBef>
                <a:spcPts val="0"/>
              </a:spcBef>
              <a:spcAft>
                <a:spcPts val="0"/>
              </a:spcAft>
              <a:buClrTx/>
              <a:buSzTx/>
              <a:buFontTx/>
              <a:buNone/>
              <a:tabLst/>
              <a:defRPr sz="4200" b="0" i="0" u="none" strike="noStrike" cap="none" spc="0" baseline="0">
                <a:ln>
                  <a:noFill/>
                </a:ln>
                <a:solidFill>
                  <a:srgbClr val="FDB913"/>
                </a:solidFill>
                <a:uFillTx/>
                <a:latin typeface="Century Gothic"/>
                <a:ea typeface="Century Gothic"/>
                <a:cs typeface="Century Gothic"/>
                <a:sym typeface="Century Gothic"/>
              </a:defRPr>
            </a:lvl1pPr>
            <a:lvl2pPr marL="0" marR="0" indent="144018"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2pPr>
            <a:lvl3pPr marL="0" marR="0" indent="288036"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3pPr>
            <a:lvl4pPr marL="0" marR="0" indent="432054"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4pPr>
            <a:lvl5pPr marL="0" marR="0" indent="576072"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5pPr>
            <a:lvl6pPr marL="0" marR="0" indent="720090"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6pPr>
            <a:lvl7pPr marL="0" marR="0" indent="864108"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7pPr>
            <a:lvl8pPr marL="0" marR="0" indent="1008126"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8pPr>
            <a:lvl9pPr marL="0" marR="0" indent="1152144"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9pPr>
          </a:lstStyle>
          <a:p>
            <a:pPr algn="ctr" hangingPunct="1"/>
            <a:r>
              <a:rPr lang="en-US" sz="5600" dirty="0" smtClean="0">
                <a:latin typeface="Trebuchet MS"/>
                <a:cs typeface="Trebuchet MS"/>
              </a:rPr>
              <a:t>&amp;</a:t>
            </a:r>
            <a:endParaRPr lang="en-US" sz="5600" dirty="0">
              <a:latin typeface="Trebuchet MS"/>
              <a:cs typeface="Trebuchet MS"/>
            </a:endParaRPr>
          </a:p>
        </p:txBody>
      </p:sp>
      <p:sp>
        <p:nvSpPr>
          <p:cNvPr id="14" name="Shape 180"/>
          <p:cNvSpPr txBox="1">
            <a:spLocks/>
          </p:cNvSpPr>
          <p:nvPr/>
        </p:nvSpPr>
        <p:spPr>
          <a:xfrm>
            <a:off x="3995585" y="2847976"/>
            <a:ext cx="726556" cy="1152524"/>
          </a:xfrm>
          <a:prstGeom prst="rect">
            <a:avLst/>
          </a:prstGeom>
          <a:ln w="12700">
            <a:miter lim="400000"/>
          </a:ln>
          <a:effectLst/>
          <a:extLst>
            <a:ext uri="{C572A759-6A51-4108-AA02-DFA0A04FC94B}">
              <ma14:wrappingTextBoxFlag xmlns:ma14="http://schemas.microsoft.com/office/mac/drawingml/2011/main" val="1"/>
            </a:ext>
          </a:extLst>
        </p:spPr>
        <p:txBody>
          <a:bodyPr lIns="24003" tIns="24003" rIns="24003" bIns="24003" anchor="ctr"/>
          <a:lstStyle>
            <a:lvl1pPr marL="0" marR="0" indent="0" algn="r" defTabSz="344043" rtl="0" latinLnBrk="0">
              <a:lnSpc>
                <a:spcPct val="100000"/>
              </a:lnSpc>
              <a:spcBef>
                <a:spcPts val="0"/>
              </a:spcBef>
              <a:spcAft>
                <a:spcPts val="0"/>
              </a:spcAft>
              <a:buClrTx/>
              <a:buSzTx/>
              <a:buFontTx/>
              <a:buNone/>
              <a:tabLst/>
              <a:defRPr sz="4200" b="0" i="0" u="none" strike="noStrike" cap="none" spc="0" baseline="0">
                <a:ln>
                  <a:noFill/>
                </a:ln>
                <a:solidFill>
                  <a:srgbClr val="FDB913"/>
                </a:solidFill>
                <a:uFillTx/>
                <a:latin typeface="Century Gothic"/>
                <a:ea typeface="Century Gothic"/>
                <a:cs typeface="Century Gothic"/>
                <a:sym typeface="Century Gothic"/>
              </a:defRPr>
            </a:lvl1pPr>
            <a:lvl2pPr marL="0" marR="0" indent="144018"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2pPr>
            <a:lvl3pPr marL="0" marR="0" indent="288036"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3pPr>
            <a:lvl4pPr marL="0" marR="0" indent="432054"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4pPr>
            <a:lvl5pPr marL="0" marR="0" indent="576072"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5pPr>
            <a:lvl6pPr marL="0" marR="0" indent="720090"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6pPr>
            <a:lvl7pPr marL="0" marR="0" indent="864108"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7pPr>
            <a:lvl8pPr marL="0" marR="0" indent="1008126"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8pPr>
            <a:lvl9pPr marL="0" marR="0" indent="1152144"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9pPr>
          </a:lstStyle>
          <a:p>
            <a:pPr algn="ctr" hangingPunct="1"/>
            <a:r>
              <a:rPr lang="en-US" sz="5600" dirty="0" smtClean="0">
                <a:latin typeface="Trebuchet MS"/>
                <a:cs typeface="Trebuchet MS"/>
              </a:rPr>
              <a:t>&amp;</a:t>
            </a:r>
            <a:endParaRPr lang="en-US" sz="5600" dirty="0">
              <a:latin typeface="Trebuchet MS"/>
              <a:cs typeface="Trebuchet MS"/>
            </a:endParaRPr>
          </a:p>
        </p:txBody>
      </p:sp>
      <p:sp>
        <p:nvSpPr>
          <p:cNvPr id="15" name="Shape 180"/>
          <p:cNvSpPr txBox="1">
            <a:spLocks/>
          </p:cNvSpPr>
          <p:nvPr/>
        </p:nvSpPr>
        <p:spPr>
          <a:xfrm>
            <a:off x="3980899" y="4000501"/>
            <a:ext cx="726556" cy="1152524"/>
          </a:xfrm>
          <a:prstGeom prst="rect">
            <a:avLst/>
          </a:prstGeom>
          <a:ln w="12700">
            <a:miter lim="400000"/>
          </a:ln>
          <a:effectLst/>
          <a:extLst>
            <a:ext uri="{C572A759-6A51-4108-AA02-DFA0A04FC94B}">
              <ma14:wrappingTextBoxFlag xmlns:ma14="http://schemas.microsoft.com/office/mac/drawingml/2011/main" val="1"/>
            </a:ext>
          </a:extLst>
        </p:spPr>
        <p:txBody>
          <a:bodyPr lIns="24003" tIns="24003" rIns="24003" bIns="24003" anchor="ctr"/>
          <a:lstStyle>
            <a:lvl1pPr marL="0" marR="0" indent="0" algn="r" defTabSz="344043" rtl="0" latinLnBrk="0">
              <a:lnSpc>
                <a:spcPct val="100000"/>
              </a:lnSpc>
              <a:spcBef>
                <a:spcPts val="0"/>
              </a:spcBef>
              <a:spcAft>
                <a:spcPts val="0"/>
              </a:spcAft>
              <a:buClrTx/>
              <a:buSzTx/>
              <a:buFontTx/>
              <a:buNone/>
              <a:tabLst/>
              <a:defRPr sz="4200" b="0" i="0" u="none" strike="noStrike" cap="none" spc="0" baseline="0">
                <a:ln>
                  <a:noFill/>
                </a:ln>
                <a:solidFill>
                  <a:srgbClr val="FDB913"/>
                </a:solidFill>
                <a:uFillTx/>
                <a:latin typeface="Century Gothic"/>
                <a:ea typeface="Century Gothic"/>
                <a:cs typeface="Century Gothic"/>
                <a:sym typeface="Century Gothic"/>
              </a:defRPr>
            </a:lvl1pPr>
            <a:lvl2pPr marL="0" marR="0" indent="144018"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2pPr>
            <a:lvl3pPr marL="0" marR="0" indent="288036"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3pPr>
            <a:lvl4pPr marL="0" marR="0" indent="432054"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4pPr>
            <a:lvl5pPr marL="0" marR="0" indent="576072"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5pPr>
            <a:lvl6pPr marL="0" marR="0" indent="720090"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6pPr>
            <a:lvl7pPr marL="0" marR="0" indent="864108"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7pPr>
            <a:lvl8pPr marL="0" marR="0" indent="1008126"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8pPr>
            <a:lvl9pPr marL="0" marR="0" indent="1152144" algn="ctr" defTabSz="344043" rtl="0" latinLnBrk="0">
              <a:lnSpc>
                <a:spcPct val="100000"/>
              </a:lnSpc>
              <a:spcBef>
                <a:spcPts val="0"/>
              </a:spcBef>
              <a:spcAft>
                <a:spcPts val="0"/>
              </a:spcAft>
              <a:buClrTx/>
              <a:buSzTx/>
              <a:buFontTx/>
              <a:buNone/>
              <a:tabLst/>
              <a:defRPr sz="4800" b="0" i="0" u="none" strike="noStrike" cap="none" spc="0" baseline="0">
                <a:ln>
                  <a:noFill/>
                </a:ln>
                <a:solidFill>
                  <a:srgbClr val="FFFFFF"/>
                </a:solidFill>
                <a:uFillTx/>
                <a:latin typeface="+mn-lt"/>
                <a:ea typeface="+mn-ea"/>
                <a:cs typeface="+mn-cs"/>
                <a:sym typeface="Gill Sans"/>
              </a:defRPr>
            </a:lvl9pPr>
          </a:lstStyle>
          <a:p>
            <a:pPr algn="ctr" hangingPunct="1"/>
            <a:r>
              <a:rPr lang="en-US" sz="5600" dirty="0" smtClean="0">
                <a:latin typeface="Trebuchet MS"/>
                <a:cs typeface="Trebuchet MS"/>
              </a:rPr>
              <a:t>&amp;</a:t>
            </a:r>
            <a:endParaRPr lang="en-US" sz="5600" dirty="0">
              <a:latin typeface="Trebuchet MS"/>
              <a:cs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83"/>
                                        </p:tgtEl>
                                        <p:attrNameLst>
                                          <p:attrName>style.visibility</p:attrName>
                                        </p:attrNameLst>
                                      </p:cBhvr>
                                      <p:to>
                                        <p:strVal val="visible"/>
                                      </p:to>
                                    </p:set>
                                    <p:anim calcmode="lin" valueType="num">
                                      <p:cBhvr>
                                        <p:cTn id="7" dur="750" fill="hold"/>
                                        <p:tgtEl>
                                          <p:spTgt spid="183"/>
                                        </p:tgtEl>
                                        <p:attrNameLst>
                                          <p:attrName>ppt_x</p:attrName>
                                        </p:attrNameLst>
                                      </p:cBhvr>
                                      <p:tavLst>
                                        <p:tav tm="0">
                                          <p:val>
                                            <p:strVal val="1+#ppt_w/2"/>
                                          </p:val>
                                        </p:tav>
                                        <p:tav tm="100000">
                                          <p:val>
                                            <p:strVal val="#ppt_x"/>
                                          </p:val>
                                        </p:tav>
                                      </p:tavLst>
                                    </p:anim>
                                    <p:anim calcmode="lin" valueType="num">
                                      <p:cBhvr>
                                        <p:cTn id="8" dur="750" fill="hold"/>
                                        <p:tgtEl>
                                          <p:spTgt spid="183"/>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3" nodeType="clickEffect">
                                  <p:stCondLst>
                                    <p:cond delay="0"/>
                                  </p:stCondLst>
                                  <p:iterate>
                                    <p:tmAbs val="0"/>
                                  </p:iterate>
                                  <p:childTnLst>
                                    <p:set>
                                      <p:cBhvr>
                                        <p:cTn id="16" fill="hold"/>
                                        <p:tgtEl>
                                          <p:spTgt spid="184"/>
                                        </p:tgtEl>
                                        <p:attrNameLst>
                                          <p:attrName>style.visibility</p:attrName>
                                        </p:attrNameLst>
                                      </p:cBhvr>
                                      <p:to>
                                        <p:strVal val="visible"/>
                                      </p:to>
                                    </p:set>
                                    <p:anim calcmode="lin" valueType="num">
                                      <p:cBhvr>
                                        <p:cTn id="17" dur="750" fill="hold"/>
                                        <p:tgtEl>
                                          <p:spTgt spid="184"/>
                                        </p:tgtEl>
                                        <p:attrNameLst>
                                          <p:attrName>ppt_x</p:attrName>
                                        </p:attrNameLst>
                                      </p:cBhvr>
                                      <p:tavLst>
                                        <p:tav tm="0">
                                          <p:val>
                                            <p:strVal val="1+#ppt_w/2"/>
                                          </p:val>
                                        </p:tav>
                                        <p:tav tm="100000">
                                          <p:val>
                                            <p:strVal val="#ppt_x"/>
                                          </p:val>
                                        </p:tav>
                                      </p:tavLst>
                                    </p:anim>
                                    <p:anim calcmode="lin" valueType="num">
                                      <p:cBhvr>
                                        <p:cTn id="18" dur="750" fill="hold"/>
                                        <p:tgtEl>
                                          <p:spTgt spid="184"/>
                                        </p:tgtEl>
                                        <p:attrNameLst>
                                          <p:attrName>ppt_y</p:attrName>
                                        </p:attrNameLst>
                                      </p:cBhvr>
                                      <p:tavLst>
                                        <p:tav tm="0">
                                          <p:val>
                                            <p:strVal val="#ppt_y"/>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ppt_x"/>
                                          </p:val>
                                        </p:tav>
                                        <p:tav tm="100000">
                                          <p:val>
                                            <p:strVal val="#ppt_x"/>
                                          </p:val>
                                        </p:tav>
                                      </p:tavLst>
                                    </p:anim>
                                    <p:anim calcmode="lin" valueType="num">
                                      <p:cBhvr additive="base">
                                        <p:cTn id="22" dur="75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5" nodeType="clickEffect">
                                  <p:stCondLst>
                                    <p:cond delay="0"/>
                                  </p:stCondLst>
                                  <p:iterate>
                                    <p:tmAbs val="0"/>
                                  </p:iterate>
                                  <p:childTnLst>
                                    <p:set>
                                      <p:cBhvr>
                                        <p:cTn id="26" fill="hold"/>
                                        <p:tgtEl>
                                          <p:spTgt spid="185"/>
                                        </p:tgtEl>
                                        <p:attrNameLst>
                                          <p:attrName>style.visibility</p:attrName>
                                        </p:attrNameLst>
                                      </p:cBhvr>
                                      <p:to>
                                        <p:strVal val="visible"/>
                                      </p:to>
                                    </p:set>
                                    <p:anim calcmode="lin" valueType="num">
                                      <p:cBhvr>
                                        <p:cTn id="27" dur="750" fill="hold"/>
                                        <p:tgtEl>
                                          <p:spTgt spid="185"/>
                                        </p:tgtEl>
                                        <p:attrNameLst>
                                          <p:attrName>ppt_x</p:attrName>
                                        </p:attrNameLst>
                                      </p:cBhvr>
                                      <p:tavLst>
                                        <p:tav tm="0">
                                          <p:val>
                                            <p:strVal val="1+#ppt_w/2"/>
                                          </p:val>
                                        </p:tav>
                                        <p:tav tm="100000">
                                          <p:val>
                                            <p:strVal val="#ppt_x"/>
                                          </p:val>
                                        </p:tav>
                                      </p:tavLst>
                                    </p:anim>
                                    <p:anim calcmode="lin" valueType="num">
                                      <p:cBhvr>
                                        <p:cTn id="28" dur="750" fill="hold"/>
                                        <p:tgtEl>
                                          <p:spTgt spid="185"/>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animBg="1" advAuto="0"/>
      <p:bldP spid="184" grpId="3" animBg="1" advAuto="0"/>
      <p:bldP spid="185" grpId="5" animBg="1" advAuto="0"/>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Story_cross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718" y="794643"/>
            <a:ext cx="54864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691" y="1217616"/>
            <a:ext cx="7825194" cy="2287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46100" rtl="0" fontAlgn="auto" latinLnBrk="0" hangingPunct="0">
              <a:lnSpc>
                <a:spcPct val="150000"/>
              </a:lnSpc>
              <a:spcBef>
                <a:spcPts val="0"/>
              </a:spcBef>
              <a:spcAft>
                <a:spcPts val="0"/>
              </a:spcAft>
              <a:buClrTx/>
              <a:buSzTx/>
              <a:buFont typeface="Arial"/>
              <a:buChar char="•"/>
              <a:tabLst/>
            </a:pPr>
            <a:r>
              <a:rPr lang="en-US" sz="2400" dirty="0" smtClean="0">
                <a:latin typeface="Trebuchet MS"/>
                <a:cs typeface="Trebuchet MS"/>
              </a:rPr>
              <a:t>Capture a larger picture of the </a:t>
            </a:r>
            <a:r>
              <a:rPr lang="en-US" sz="2400" dirty="0" smtClean="0">
                <a:solidFill>
                  <a:srgbClr val="FDB913"/>
                </a:solidFill>
                <a:latin typeface="Trebuchet MS"/>
                <a:cs typeface="Trebuchet MS"/>
              </a:rPr>
              <a:t>Kingdom of God</a:t>
            </a:r>
          </a:p>
          <a:p>
            <a:pPr marL="342900" marR="0" indent="-342900" algn="l" defTabSz="546100" rtl="0" fontAlgn="auto" latinLnBrk="0" hangingPunct="0">
              <a:lnSpc>
                <a:spcPct val="150000"/>
              </a:lnSpc>
              <a:spcBef>
                <a:spcPts val="0"/>
              </a:spcBef>
              <a:spcAft>
                <a:spcPts val="0"/>
              </a:spcAft>
              <a:buClrTx/>
              <a:buSzTx/>
              <a:buFont typeface="Arial"/>
              <a:buChar char="•"/>
              <a:tabLst/>
            </a:pPr>
            <a:r>
              <a:rPr kumimoji="0" lang="en-US" sz="2400" b="0" i="0" u="none" strike="noStrike" cap="none" spc="0" normalizeH="0" baseline="0" dirty="0" smtClean="0">
                <a:ln>
                  <a:noFill/>
                </a:ln>
                <a:solidFill>
                  <a:srgbClr val="FFFFFF"/>
                </a:solidFill>
                <a:effectLst/>
                <a:uFillTx/>
                <a:latin typeface="Trebuchet MS"/>
                <a:cs typeface="Trebuchet MS"/>
                <a:sym typeface="Gill Sans"/>
              </a:rPr>
              <a:t>Nestle it within the biblical narrative</a:t>
            </a:r>
          </a:p>
          <a:p>
            <a:pPr marL="342900" marR="0" indent="-342900" algn="l" defTabSz="546100" rtl="0" fontAlgn="auto" latinLnBrk="0" hangingPunct="0">
              <a:lnSpc>
                <a:spcPct val="150000"/>
              </a:lnSpc>
              <a:spcBef>
                <a:spcPts val="0"/>
              </a:spcBef>
              <a:spcAft>
                <a:spcPts val="0"/>
              </a:spcAft>
              <a:buClrTx/>
              <a:buSzTx/>
              <a:buFont typeface="Arial"/>
              <a:buChar char="•"/>
              <a:tabLst/>
            </a:pPr>
            <a:r>
              <a:rPr lang="en-US" sz="2400" dirty="0" smtClean="0">
                <a:latin typeface="Trebuchet MS"/>
                <a:cs typeface="Trebuchet MS"/>
              </a:rPr>
              <a:t>Make it simple to understand, but not simpler</a:t>
            </a:r>
          </a:p>
          <a:p>
            <a:pPr marL="342900" marR="0" indent="-342900" algn="l" defTabSz="546100" rtl="0" fontAlgn="auto" latinLnBrk="0" hangingPunct="0">
              <a:lnSpc>
                <a:spcPct val="150000"/>
              </a:lnSpc>
              <a:spcBef>
                <a:spcPts val="0"/>
              </a:spcBef>
              <a:spcAft>
                <a:spcPts val="0"/>
              </a:spcAft>
              <a:buClrTx/>
              <a:buSzTx/>
              <a:buFont typeface="Arial"/>
              <a:buChar char="•"/>
              <a:tabLst/>
            </a:pPr>
            <a:r>
              <a:rPr kumimoji="0" lang="en-US" sz="2400" b="0" i="0" u="none" strike="noStrike" cap="none" spc="0" normalizeH="0" baseline="0" dirty="0" smtClean="0">
                <a:ln>
                  <a:noFill/>
                </a:ln>
                <a:solidFill>
                  <a:srgbClr val="FFFFFF"/>
                </a:solidFill>
                <a:effectLst/>
                <a:uFillTx/>
                <a:latin typeface="Trebuchet MS"/>
                <a:cs typeface="Trebuchet MS"/>
                <a:sym typeface="Gill Sans"/>
              </a:rPr>
              <a:t>Communicate</a:t>
            </a:r>
            <a:r>
              <a:rPr kumimoji="0" lang="en-US" sz="2400" b="0" i="0" u="none" strike="noStrike" cap="none" spc="0" normalizeH="0" dirty="0" smtClean="0">
                <a:ln>
                  <a:noFill/>
                </a:ln>
                <a:solidFill>
                  <a:srgbClr val="FFFFFF"/>
                </a:solidFill>
                <a:effectLst/>
                <a:uFillTx/>
                <a:latin typeface="Trebuchet MS"/>
                <a:cs typeface="Trebuchet MS"/>
                <a:sym typeface="Gill Sans"/>
              </a:rPr>
              <a:t> it’s </a:t>
            </a:r>
            <a:r>
              <a:rPr kumimoji="0" lang="en-US" sz="2400" b="0" i="0" u="none" strike="noStrike" cap="none" spc="0" normalizeH="0" dirty="0" smtClean="0">
                <a:ln>
                  <a:noFill/>
                </a:ln>
                <a:solidFill>
                  <a:srgbClr val="FDB913"/>
                </a:solidFill>
                <a:effectLst/>
                <a:uFillTx/>
                <a:latin typeface="Trebuchet MS"/>
                <a:cs typeface="Trebuchet MS"/>
                <a:sym typeface="Gill Sans"/>
              </a:rPr>
              <a:t>good</a:t>
            </a:r>
            <a:r>
              <a:rPr kumimoji="0" lang="en-US" sz="2400" b="0" i="0" u="none" strike="noStrike" cap="none" spc="0" normalizeH="0" dirty="0" smtClean="0">
                <a:ln>
                  <a:noFill/>
                </a:ln>
                <a:solidFill>
                  <a:srgbClr val="FFFFFF"/>
                </a:solidFill>
                <a:effectLst/>
                <a:uFillTx/>
                <a:latin typeface="Trebuchet MS"/>
                <a:cs typeface="Trebuchet MS"/>
                <a:sym typeface="Gill Sans"/>
              </a:rPr>
              <a:t> news</a:t>
            </a:r>
            <a:endParaRPr kumimoji="0" lang="en-US" sz="2400" b="0" i="0" u="none" strike="noStrike" cap="none" spc="0" normalizeH="0" baseline="0" dirty="0">
              <a:ln>
                <a:noFill/>
              </a:ln>
              <a:solidFill>
                <a:srgbClr val="FFFFFF"/>
              </a:solidFill>
              <a:effectLst/>
              <a:uFillTx/>
              <a:latin typeface="Trebuchet MS"/>
              <a:cs typeface="Trebuchet M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0691" y="1210170"/>
            <a:ext cx="7825194" cy="17338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546100" rtl="0" fontAlgn="auto" latinLnBrk="0" hangingPunct="0">
              <a:lnSpc>
                <a:spcPct val="150000"/>
              </a:lnSpc>
              <a:spcBef>
                <a:spcPts val="0"/>
              </a:spcBef>
              <a:spcAft>
                <a:spcPts val="0"/>
              </a:spcAft>
              <a:buClrTx/>
              <a:buSzTx/>
              <a:buFont typeface="Arial"/>
              <a:buChar char="•"/>
              <a:tabLst/>
            </a:pPr>
            <a:r>
              <a:rPr lang="en-US" sz="2400" dirty="0" smtClean="0">
                <a:latin typeface="Trebuchet MS"/>
                <a:cs typeface="Trebuchet MS"/>
              </a:rPr>
              <a:t>Diagrams aren’t the only way to share the Gospel</a:t>
            </a:r>
          </a:p>
          <a:p>
            <a:pPr marL="342900" marR="0" indent="-342900" algn="l" defTabSz="546100" rtl="0" fontAlgn="auto" latinLnBrk="0" hangingPunct="0">
              <a:lnSpc>
                <a:spcPct val="150000"/>
              </a:lnSpc>
              <a:spcBef>
                <a:spcPts val="0"/>
              </a:spcBef>
              <a:spcAft>
                <a:spcPts val="0"/>
              </a:spcAft>
              <a:buClrTx/>
              <a:buSzTx/>
              <a:buFont typeface="Arial"/>
              <a:buChar char="•"/>
              <a:tabLst/>
            </a:pPr>
            <a:r>
              <a:rPr kumimoji="0" lang="en-US" sz="2400" b="0" i="0" u="none" strike="noStrike" cap="none" spc="0" normalizeH="0" baseline="0" dirty="0" smtClean="0">
                <a:ln>
                  <a:noFill/>
                </a:ln>
                <a:solidFill>
                  <a:srgbClr val="FFFFFF"/>
                </a:solidFill>
                <a:effectLst/>
                <a:uFillTx/>
                <a:latin typeface="Trebuchet MS"/>
                <a:cs typeface="Trebuchet MS"/>
                <a:sym typeface="Gill Sans"/>
              </a:rPr>
              <a:t>Diagrams don’t save people</a:t>
            </a:r>
          </a:p>
          <a:p>
            <a:pPr marL="342900" marR="0" indent="-342900" algn="l" defTabSz="546100" rtl="0" fontAlgn="auto" latinLnBrk="0" hangingPunct="0">
              <a:lnSpc>
                <a:spcPct val="150000"/>
              </a:lnSpc>
              <a:spcBef>
                <a:spcPts val="0"/>
              </a:spcBef>
              <a:spcAft>
                <a:spcPts val="0"/>
              </a:spcAft>
              <a:buClrTx/>
              <a:buSzTx/>
              <a:buFont typeface="Arial"/>
              <a:buChar char="•"/>
              <a:tabLst/>
            </a:pPr>
            <a:r>
              <a:rPr lang="en-US" sz="2400" dirty="0" smtClean="0">
                <a:latin typeface="Trebuchet MS"/>
                <a:cs typeface="Trebuchet MS"/>
              </a:rPr>
              <a:t>Tailor this presentation to their needs</a:t>
            </a:r>
            <a:endParaRPr kumimoji="0" lang="en-US" sz="2400" b="0" i="0" u="none" strike="noStrike" cap="none" spc="0" normalizeH="0" baseline="0" dirty="0">
              <a:ln>
                <a:noFill/>
              </a:ln>
              <a:solidFill>
                <a:srgbClr val="FFFFFF"/>
              </a:solidFill>
              <a:effectLst/>
              <a:uFillTx/>
              <a:latin typeface="Trebuchet MS"/>
              <a:cs typeface="Trebuchet M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371</TotalTime>
  <Words>876</Words>
  <Application>Microsoft Macintosh PowerPoint</Application>
  <PresentationFormat>On-screen Show (4:3)</PresentationFormat>
  <Paragraphs>78</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Black</vt:lpstr>
      <vt:lpstr>PowerPoint Presentation</vt:lpstr>
      <vt:lpstr>individual</vt:lpstr>
      <vt:lpstr>PowerPoint Presentation</vt:lpstr>
      <vt:lpstr>After John was put in prison, Jesus went into Galilee, proclaiming the good news of God. “The time has come,” he said, “The kingdom of God has come near. Repent and believe the good news!”  Mark 1:14-15 (NIV)</vt:lpstr>
      <vt:lpstr>WHERE WHAT GOD WANTS TO HAPPEN, ACTUALLY HAPPENS</vt:lpstr>
      <vt:lpstr>individual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Courtney Letkewicz</cp:lastModifiedBy>
  <cp:revision>35</cp:revision>
  <dcterms:modified xsi:type="dcterms:W3CDTF">2016-07-05T15:18:05Z</dcterms:modified>
</cp:coreProperties>
</file>